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5" r:id="rId2"/>
    <p:sldId id="286" r:id="rId3"/>
    <p:sldId id="296" r:id="rId4"/>
    <p:sldId id="304" r:id="rId5"/>
    <p:sldId id="289" r:id="rId6"/>
    <p:sldId id="290" r:id="rId7"/>
    <p:sldId id="288" r:id="rId8"/>
    <p:sldId id="305" r:id="rId9"/>
    <p:sldId id="311" r:id="rId10"/>
    <p:sldId id="307" r:id="rId11"/>
    <p:sldId id="312" r:id="rId12"/>
    <p:sldId id="308" r:id="rId13"/>
    <p:sldId id="303" r:id="rId14"/>
    <p:sldId id="297" r:id="rId15"/>
    <p:sldId id="310" r:id="rId16"/>
    <p:sldId id="309" r:id="rId17"/>
    <p:sldId id="301" r:id="rId18"/>
    <p:sldId id="295" r:id="rId19"/>
  </p:sldIdLst>
  <p:sldSz cx="9144000" cy="6858000" type="screen4x3"/>
  <p:notesSz cx="6938963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375" autoAdjust="0"/>
  </p:normalViewPr>
  <p:slideViewPr>
    <p:cSldViewPr>
      <p:cViewPr varScale="1">
        <p:scale>
          <a:sx n="80" d="100"/>
          <a:sy n="80" d="100"/>
        </p:scale>
        <p:origin x="2514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680" y="48"/>
      </p:cViewPr>
      <p:guideLst>
        <p:guide orient="horz" pos="2909"/>
        <p:guide pos="218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F48283-D211-45D7-87DC-D782DD54A1A2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417D44D-C187-4E25-B752-B03334386B31}">
      <dgm:prSet phldrT="[Text]" custT="1"/>
      <dgm:spPr>
        <a:xfrm>
          <a:off x="0" y="-23"/>
          <a:ext cx="6492240" cy="1678076"/>
        </a:xfrm>
        <a:prstGeom prst="roundRect">
          <a:avLst>
            <a:gd name="adj" fmla="val 10000"/>
          </a:avLst>
        </a:prstGeom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  <a:buNone/>
          </a:pPr>
          <a:r>
            <a:rPr lang="en-US" sz="18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Internal and external stakeholders assessment:</a:t>
          </a:r>
        </a:p>
        <a:p>
          <a:pPr algn="l">
            <a:lnSpc>
              <a:spcPct val="100000"/>
            </a:lnSpc>
            <a:spcAft>
              <a:spcPts val="0"/>
            </a:spcAft>
            <a:buNone/>
          </a:pPr>
          <a:r>
            <a:rPr lang="en-US" sz="18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○ Elected Officials</a:t>
          </a:r>
        </a:p>
        <a:p>
          <a:pPr algn="l">
            <a:lnSpc>
              <a:spcPct val="100000"/>
            </a:lnSpc>
            <a:spcAft>
              <a:spcPts val="0"/>
            </a:spcAft>
            <a:buNone/>
          </a:pPr>
          <a:r>
            <a:rPr lang="en-US" sz="18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○ Staff</a:t>
          </a:r>
        </a:p>
        <a:p>
          <a:pPr algn="l">
            <a:lnSpc>
              <a:spcPct val="100000"/>
            </a:lnSpc>
            <a:spcAft>
              <a:spcPts val="0"/>
            </a:spcAft>
            <a:buNone/>
          </a:pPr>
          <a:r>
            <a:rPr lang="en-US" sz="18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○ Customers and other stakeholders</a:t>
          </a:r>
        </a:p>
        <a:p>
          <a:pPr algn="l">
            <a:lnSpc>
              <a:spcPct val="100000"/>
            </a:lnSpc>
            <a:spcAft>
              <a:spcPts val="0"/>
            </a:spcAft>
            <a:buNone/>
          </a:pPr>
          <a:r>
            <a:rPr lang="en-US" sz="18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Identification of key themes.</a:t>
          </a:r>
        </a:p>
      </dgm:t>
    </dgm:pt>
    <dgm:pt modelId="{BE6D9289-2FB6-4DC1-92D0-D5D3DABC6F03}" type="parTrans" cxnId="{9F88397A-F354-4BCD-B17A-F24609D83281}">
      <dgm:prSet/>
      <dgm:spPr/>
      <dgm:t>
        <a:bodyPr/>
        <a:lstStyle/>
        <a:p>
          <a:endParaRPr lang="en-US" sz="1000"/>
        </a:p>
      </dgm:t>
    </dgm:pt>
    <dgm:pt modelId="{3E1C3D22-124F-43FA-8AA6-5632E6CBCE79}" type="sibTrans" cxnId="{9F88397A-F354-4BCD-B17A-F24609D83281}">
      <dgm:prSet custT="1"/>
      <dgm:spPr>
        <a:xfrm>
          <a:off x="5696084" y="1438131"/>
          <a:ext cx="762762" cy="762762"/>
        </a:xfrm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pPr>
            <a:buNone/>
          </a:pPr>
          <a:endParaRPr lang="en-US" sz="10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82138DE-00C5-4B3C-8291-F7F9C255932C}">
      <dgm:prSet phldrT="[Text]" custT="1"/>
      <dgm:spPr>
        <a:xfrm>
          <a:off x="533402" y="1981195"/>
          <a:ext cx="6492240" cy="950471"/>
        </a:xfrm>
        <a:prstGeom prst="roundRect">
          <a:avLst>
            <a:gd name="adj" fmla="val 10000"/>
          </a:avLst>
        </a:prstGeom>
      </dgm:spPr>
      <dgm:t>
        <a:bodyPr/>
        <a:lstStyle/>
        <a:p>
          <a:pPr algn="l">
            <a:lnSpc>
              <a:spcPct val="100000"/>
            </a:lnSpc>
            <a:buNone/>
          </a:pPr>
          <a:r>
            <a:rPr lang="en-US" sz="18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Using key themes, comparison of the community development divisions and programs to best practices.</a:t>
          </a:r>
        </a:p>
      </dgm:t>
    </dgm:pt>
    <dgm:pt modelId="{455908D4-6A04-4836-A1CF-A340AAF003FB}" type="parTrans" cxnId="{92FC6A99-02F2-49FC-856A-CEEA842E2123}">
      <dgm:prSet/>
      <dgm:spPr/>
      <dgm:t>
        <a:bodyPr/>
        <a:lstStyle/>
        <a:p>
          <a:endParaRPr lang="en-US" sz="1000"/>
        </a:p>
      </dgm:t>
    </dgm:pt>
    <dgm:pt modelId="{9A766688-593D-46DD-9CA5-19BC3BBFE404}" type="sibTrans" cxnId="{92FC6A99-02F2-49FC-856A-CEEA842E2123}">
      <dgm:prSet custT="1"/>
      <dgm:spPr>
        <a:xfrm>
          <a:off x="6324598" y="2743203"/>
          <a:ext cx="762762" cy="762762"/>
        </a:xfrm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pPr>
            <a:buNone/>
          </a:pPr>
          <a:endParaRPr lang="en-US" sz="10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3960F42-6C29-4EB5-A800-32FE84900068}">
      <dgm:prSet phldrT="[Text]" custT="1"/>
      <dgm:spPr>
        <a:xfrm>
          <a:off x="1066804" y="3276604"/>
          <a:ext cx="6492240" cy="732098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sz="18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Preparation of findings and recommendations for each of the key themes.</a:t>
          </a:r>
          <a:endParaRPr lang="en-US" sz="18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986E8A3-7BC9-4087-823C-97B4068FC148}" type="parTrans" cxnId="{074C5DDB-73D1-43D6-981A-83281FA32104}">
      <dgm:prSet/>
      <dgm:spPr/>
      <dgm:t>
        <a:bodyPr/>
        <a:lstStyle/>
        <a:p>
          <a:endParaRPr lang="en-US" sz="1000"/>
        </a:p>
      </dgm:t>
    </dgm:pt>
    <dgm:pt modelId="{5D5D689D-5CDB-4B5E-AB52-5AF3C5FDF4F9}" type="sibTrans" cxnId="{074C5DDB-73D1-43D6-981A-83281FA32104}">
      <dgm:prSet custT="1"/>
      <dgm:spPr>
        <a:xfrm>
          <a:off x="6858003" y="3810003"/>
          <a:ext cx="762762" cy="762762"/>
        </a:xfrm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pPr>
            <a:buNone/>
          </a:pPr>
          <a:endParaRPr lang="en-US" sz="10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D97C954-C7E4-4197-8B47-22083F9AF2BA}">
      <dgm:prSet custT="1"/>
      <dgm:spPr>
        <a:xfrm>
          <a:off x="1600207" y="4343395"/>
          <a:ext cx="6492240" cy="744291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sz="18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Preparation of Action Plan and report. </a:t>
          </a:r>
          <a:endParaRPr lang="en-US" sz="18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C478F18-773F-4366-BC36-727C224781F9}" type="parTrans" cxnId="{97CC1C91-0C44-405E-8050-4B3DA90C96D6}">
      <dgm:prSet/>
      <dgm:spPr/>
      <dgm:t>
        <a:bodyPr/>
        <a:lstStyle/>
        <a:p>
          <a:endParaRPr lang="en-US" sz="1000"/>
        </a:p>
      </dgm:t>
    </dgm:pt>
    <dgm:pt modelId="{0AE4E036-68F8-40D3-909F-D99E43C12DDC}" type="sibTrans" cxnId="{97CC1C91-0C44-405E-8050-4B3DA90C96D6}">
      <dgm:prSet/>
      <dgm:spPr/>
      <dgm:t>
        <a:bodyPr/>
        <a:lstStyle/>
        <a:p>
          <a:endParaRPr lang="en-US" sz="1000"/>
        </a:p>
      </dgm:t>
    </dgm:pt>
    <dgm:pt modelId="{4FE2BA7C-5FFE-4886-BCE2-E5638562C104}" type="pres">
      <dgm:prSet presAssocID="{BCF48283-D211-45D7-87DC-D782DD54A1A2}" presName="outerComposite" presStyleCnt="0">
        <dgm:presLayoutVars>
          <dgm:chMax val="5"/>
          <dgm:dir/>
          <dgm:resizeHandles val="exact"/>
        </dgm:presLayoutVars>
      </dgm:prSet>
      <dgm:spPr/>
    </dgm:pt>
    <dgm:pt modelId="{D226C7A5-81D3-4A37-8814-ADB354F5312D}" type="pres">
      <dgm:prSet presAssocID="{BCF48283-D211-45D7-87DC-D782DD54A1A2}" presName="dummyMaxCanvas" presStyleCnt="0">
        <dgm:presLayoutVars/>
      </dgm:prSet>
      <dgm:spPr/>
    </dgm:pt>
    <dgm:pt modelId="{D747B4DB-C112-4208-8AE0-C9EF9340A698}" type="pres">
      <dgm:prSet presAssocID="{BCF48283-D211-45D7-87DC-D782DD54A1A2}" presName="FourNodes_1" presStyleLbl="node1" presStyleIdx="0" presStyleCnt="4" custScaleY="143000" custLinFactNeighborY="10748">
        <dgm:presLayoutVars>
          <dgm:bulletEnabled val="1"/>
        </dgm:presLayoutVars>
      </dgm:prSet>
      <dgm:spPr/>
    </dgm:pt>
    <dgm:pt modelId="{586CF1FB-EB5B-405B-BABC-00B04900A26F}" type="pres">
      <dgm:prSet presAssocID="{BCF48283-D211-45D7-87DC-D782DD54A1A2}" presName="FourNodes_2" presStyleLbl="node1" presStyleIdx="1" presStyleCnt="4" custScaleY="80996" custLinFactNeighborX="-159" custLinFactNeighborY="30397">
        <dgm:presLayoutVars>
          <dgm:bulletEnabled val="1"/>
        </dgm:presLayoutVars>
      </dgm:prSet>
      <dgm:spPr/>
    </dgm:pt>
    <dgm:pt modelId="{D5646396-425F-45AE-87BF-06696922D9DD}" type="pres">
      <dgm:prSet presAssocID="{BCF48283-D211-45D7-87DC-D782DD54A1A2}" presName="FourNodes_3" presStyleLbl="node1" presStyleIdx="2" presStyleCnt="4" custScaleY="62387" custLinFactNeighborX="-193" custLinFactNeighborY="13301">
        <dgm:presLayoutVars>
          <dgm:bulletEnabled val="1"/>
        </dgm:presLayoutVars>
      </dgm:prSet>
      <dgm:spPr/>
    </dgm:pt>
    <dgm:pt modelId="{8F8A6023-A3E7-492E-B07C-95F103DE9DC1}" type="pres">
      <dgm:prSet presAssocID="{BCF48283-D211-45D7-87DC-D782DD54A1A2}" presName="FourNodes_4" presStyleLbl="node1" presStyleIdx="3" presStyleCnt="4" custScaleY="63426" custLinFactNeighborX="-352" custLinFactNeighborY="-13453">
        <dgm:presLayoutVars>
          <dgm:bulletEnabled val="1"/>
        </dgm:presLayoutVars>
      </dgm:prSet>
      <dgm:spPr/>
    </dgm:pt>
    <dgm:pt modelId="{B47C67F4-7B1B-4C11-81D9-254D8F5EF460}" type="pres">
      <dgm:prSet presAssocID="{BCF48283-D211-45D7-87DC-D782DD54A1A2}" presName="FourConn_1-2" presStyleLbl="fgAccFollowNode1" presStyleIdx="0" presStyleCnt="3" custScaleY="100000" custLinFactNeighborX="-4378" custLinFactNeighborY="54172">
        <dgm:presLayoutVars>
          <dgm:bulletEnabled val="1"/>
        </dgm:presLayoutVars>
      </dgm:prSet>
      <dgm:spPr/>
    </dgm:pt>
    <dgm:pt modelId="{A970E4DB-7B4B-4E55-8357-6838627542AE}" type="pres">
      <dgm:prSet presAssocID="{BCF48283-D211-45D7-87DC-D782DD54A1A2}" presName="FourConn_2-3" presStyleLbl="fgAccFollowNode1" presStyleIdx="1" presStyleCnt="3" custScaleY="100000" custLinFactNeighborX="6738" custLinFactNeighborY="43452">
        <dgm:presLayoutVars>
          <dgm:bulletEnabled val="1"/>
        </dgm:presLayoutVars>
      </dgm:prSet>
      <dgm:spPr/>
    </dgm:pt>
    <dgm:pt modelId="{B347F058-4969-4B02-B870-D1386C2DC2D8}" type="pres">
      <dgm:prSet presAssocID="{BCF48283-D211-45D7-87DC-D782DD54A1A2}" presName="FourConn_3-4" presStyleLbl="fgAccFollowNode1" presStyleIdx="2" presStyleCnt="3" custLinFactNeighborX="6449" custLinFactNeighborY="1494">
        <dgm:presLayoutVars>
          <dgm:bulletEnabled val="1"/>
        </dgm:presLayoutVars>
      </dgm:prSet>
      <dgm:spPr/>
    </dgm:pt>
    <dgm:pt modelId="{09C2AE25-5F94-41C4-9BC3-ED289ABD34C7}" type="pres">
      <dgm:prSet presAssocID="{BCF48283-D211-45D7-87DC-D782DD54A1A2}" presName="FourNodes_1_text" presStyleLbl="node1" presStyleIdx="3" presStyleCnt="4">
        <dgm:presLayoutVars>
          <dgm:bulletEnabled val="1"/>
        </dgm:presLayoutVars>
      </dgm:prSet>
      <dgm:spPr/>
    </dgm:pt>
    <dgm:pt modelId="{33003385-5FD2-4366-9E03-B6E0306528DB}" type="pres">
      <dgm:prSet presAssocID="{BCF48283-D211-45D7-87DC-D782DD54A1A2}" presName="FourNodes_2_text" presStyleLbl="node1" presStyleIdx="3" presStyleCnt="4">
        <dgm:presLayoutVars>
          <dgm:bulletEnabled val="1"/>
        </dgm:presLayoutVars>
      </dgm:prSet>
      <dgm:spPr/>
    </dgm:pt>
    <dgm:pt modelId="{503522BB-9194-415A-8EBF-C12F220E043D}" type="pres">
      <dgm:prSet presAssocID="{BCF48283-D211-45D7-87DC-D782DD54A1A2}" presName="FourNodes_3_text" presStyleLbl="node1" presStyleIdx="3" presStyleCnt="4">
        <dgm:presLayoutVars>
          <dgm:bulletEnabled val="1"/>
        </dgm:presLayoutVars>
      </dgm:prSet>
      <dgm:spPr/>
    </dgm:pt>
    <dgm:pt modelId="{D81066A0-7462-404A-BAF0-A1A732BD28FC}" type="pres">
      <dgm:prSet presAssocID="{BCF48283-D211-45D7-87DC-D782DD54A1A2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1C40C04-52BE-4293-84E9-30B429EE4E3E}" type="presOf" srcId="{5D5D689D-5CDB-4B5E-AB52-5AF3C5FDF4F9}" destId="{B347F058-4969-4B02-B870-D1386C2DC2D8}" srcOrd="0" destOrd="0" presId="urn:microsoft.com/office/officeart/2005/8/layout/vProcess5"/>
    <dgm:cxn modelId="{CBBF8318-4299-423E-935B-D00169FBB46F}" type="presOf" srcId="{8D97C954-C7E4-4197-8B47-22083F9AF2BA}" destId="{8F8A6023-A3E7-492E-B07C-95F103DE9DC1}" srcOrd="0" destOrd="0" presId="urn:microsoft.com/office/officeart/2005/8/layout/vProcess5"/>
    <dgm:cxn modelId="{F882331C-731A-4E39-A011-34994BE793C0}" type="presOf" srcId="{8D97C954-C7E4-4197-8B47-22083F9AF2BA}" destId="{D81066A0-7462-404A-BAF0-A1A732BD28FC}" srcOrd="1" destOrd="0" presId="urn:microsoft.com/office/officeart/2005/8/layout/vProcess5"/>
    <dgm:cxn modelId="{6E106D2C-D9EF-4116-9EAA-8687FACC1A63}" type="presOf" srcId="{3E1C3D22-124F-43FA-8AA6-5632E6CBCE79}" destId="{B47C67F4-7B1B-4C11-81D9-254D8F5EF460}" srcOrd="0" destOrd="0" presId="urn:microsoft.com/office/officeart/2005/8/layout/vProcess5"/>
    <dgm:cxn modelId="{65608261-ABDA-494D-B57D-32DB0EEDB16F}" type="presOf" srcId="{BCF48283-D211-45D7-87DC-D782DD54A1A2}" destId="{4FE2BA7C-5FFE-4886-BCE2-E5638562C104}" srcOrd="0" destOrd="0" presId="urn:microsoft.com/office/officeart/2005/8/layout/vProcess5"/>
    <dgm:cxn modelId="{05959875-2608-46F2-B27F-9E021C6D98D2}" type="presOf" srcId="{382138DE-00C5-4B3C-8291-F7F9C255932C}" destId="{586CF1FB-EB5B-405B-BABC-00B04900A26F}" srcOrd="0" destOrd="0" presId="urn:microsoft.com/office/officeart/2005/8/layout/vProcess5"/>
    <dgm:cxn modelId="{9F88397A-F354-4BCD-B17A-F24609D83281}" srcId="{BCF48283-D211-45D7-87DC-D782DD54A1A2}" destId="{4417D44D-C187-4E25-B752-B03334386B31}" srcOrd="0" destOrd="0" parTransId="{BE6D9289-2FB6-4DC1-92D0-D5D3DABC6F03}" sibTransId="{3E1C3D22-124F-43FA-8AA6-5632E6CBCE79}"/>
    <dgm:cxn modelId="{E3357388-1CAC-4058-B5C7-D729AC2DE3F6}" type="presOf" srcId="{382138DE-00C5-4B3C-8291-F7F9C255932C}" destId="{33003385-5FD2-4366-9E03-B6E0306528DB}" srcOrd="1" destOrd="0" presId="urn:microsoft.com/office/officeart/2005/8/layout/vProcess5"/>
    <dgm:cxn modelId="{97CC1C91-0C44-405E-8050-4B3DA90C96D6}" srcId="{BCF48283-D211-45D7-87DC-D782DD54A1A2}" destId="{8D97C954-C7E4-4197-8B47-22083F9AF2BA}" srcOrd="3" destOrd="0" parTransId="{CC478F18-773F-4366-BC36-727C224781F9}" sibTransId="{0AE4E036-68F8-40D3-909F-D99E43C12DDC}"/>
    <dgm:cxn modelId="{92FC6A99-02F2-49FC-856A-CEEA842E2123}" srcId="{BCF48283-D211-45D7-87DC-D782DD54A1A2}" destId="{382138DE-00C5-4B3C-8291-F7F9C255932C}" srcOrd="1" destOrd="0" parTransId="{455908D4-6A04-4836-A1CF-A340AAF003FB}" sibTransId="{9A766688-593D-46DD-9CA5-19BC3BBFE404}"/>
    <dgm:cxn modelId="{F30E5DAA-04D0-415F-8A3D-1609A53AB2F9}" type="presOf" srcId="{73960F42-6C29-4EB5-A800-32FE84900068}" destId="{D5646396-425F-45AE-87BF-06696922D9DD}" srcOrd="0" destOrd="0" presId="urn:microsoft.com/office/officeart/2005/8/layout/vProcess5"/>
    <dgm:cxn modelId="{76DED7C7-6933-43EA-B456-142906D5E88F}" type="presOf" srcId="{4417D44D-C187-4E25-B752-B03334386B31}" destId="{D747B4DB-C112-4208-8AE0-C9EF9340A698}" srcOrd="0" destOrd="0" presId="urn:microsoft.com/office/officeart/2005/8/layout/vProcess5"/>
    <dgm:cxn modelId="{AEF1E3D0-366A-4D3A-A7EF-87969EBAE118}" type="presOf" srcId="{4417D44D-C187-4E25-B752-B03334386B31}" destId="{09C2AE25-5F94-41C4-9BC3-ED289ABD34C7}" srcOrd="1" destOrd="0" presId="urn:microsoft.com/office/officeart/2005/8/layout/vProcess5"/>
    <dgm:cxn modelId="{A27607D1-D6F2-406D-8B2E-FA11DB3430A7}" type="presOf" srcId="{73960F42-6C29-4EB5-A800-32FE84900068}" destId="{503522BB-9194-415A-8EBF-C12F220E043D}" srcOrd="1" destOrd="0" presId="urn:microsoft.com/office/officeart/2005/8/layout/vProcess5"/>
    <dgm:cxn modelId="{074C5DDB-73D1-43D6-981A-83281FA32104}" srcId="{BCF48283-D211-45D7-87DC-D782DD54A1A2}" destId="{73960F42-6C29-4EB5-A800-32FE84900068}" srcOrd="2" destOrd="0" parTransId="{6986E8A3-7BC9-4087-823C-97B4068FC148}" sibTransId="{5D5D689D-5CDB-4B5E-AB52-5AF3C5FDF4F9}"/>
    <dgm:cxn modelId="{46441BE0-AFE5-45A8-8E28-0F4A97DC9996}" type="presOf" srcId="{9A766688-593D-46DD-9CA5-19BC3BBFE404}" destId="{A970E4DB-7B4B-4E55-8357-6838627542AE}" srcOrd="0" destOrd="0" presId="urn:microsoft.com/office/officeart/2005/8/layout/vProcess5"/>
    <dgm:cxn modelId="{BD729653-B967-4065-99D1-F2B924DD6F48}" type="presParOf" srcId="{4FE2BA7C-5FFE-4886-BCE2-E5638562C104}" destId="{D226C7A5-81D3-4A37-8814-ADB354F5312D}" srcOrd="0" destOrd="0" presId="urn:microsoft.com/office/officeart/2005/8/layout/vProcess5"/>
    <dgm:cxn modelId="{7BDB10F4-03EB-4E35-B48B-9CA5F677FA95}" type="presParOf" srcId="{4FE2BA7C-5FFE-4886-BCE2-E5638562C104}" destId="{D747B4DB-C112-4208-8AE0-C9EF9340A698}" srcOrd="1" destOrd="0" presId="urn:microsoft.com/office/officeart/2005/8/layout/vProcess5"/>
    <dgm:cxn modelId="{8E847DF7-57C5-497F-A550-BD3B4774C792}" type="presParOf" srcId="{4FE2BA7C-5FFE-4886-BCE2-E5638562C104}" destId="{586CF1FB-EB5B-405B-BABC-00B04900A26F}" srcOrd="2" destOrd="0" presId="urn:microsoft.com/office/officeart/2005/8/layout/vProcess5"/>
    <dgm:cxn modelId="{DD2ED1D0-1D7A-489E-B4C0-D2F709BFB503}" type="presParOf" srcId="{4FE2BA7C-5FFE-4886-BCE2-E5638562C104}" destId="{D5646396-425F-45AE-87BF-06696922D9DD}" srcOrd="3" destOrd="0" presId="urn:microsoft.com/office/officeart/2005/8/layout/vProcess5"/>
    <dgm:cxn modelId="{B6901F76-6625-4C25-9187-E04E37937B90}" type="presParOf" srcId="{4FE2BA7C-5FFE-4886-BCE2-E5638562C104}" destId="{8F8A6023-A3E7-492E-B07C-95F103DE9DC1}" srcOrd="4" destOrd="0" presId="urn:microsoft.com/office/officeart/2005/8/layout/vProcess5"/>
    <dgm:cxn modelId="{283D0DDA-6BAA-4BB4-936B-AD2D0ABF3FCF}" type="presParOf" srcId="{4FE2BA7C-5FFE-4886-BCE2-E5638562C104}" destId="{B47C67F4-7B1B-4C11-81D9-254D8F5EF460}" srcOrd="5" destOrd="0" presId="urn:microsoft.com/office/officeart/2005/8/layout/vProcess5"/>
    <dgm:cxn modelId="{8C9A1902-01FC-4463-B266-B5E30656A396}" type="presParOf" srcId="{4FE2BA7C-5FFE-4886-BCE2-E5638562C104}" destId="{A970E4DB-7B4B-4E55-8357-6838627542AE}" srcOrd="6" destOrd="0" presId="urn:microsoft.com/office/officeart/2005/8/layout/vProcess5"/>
    <dgm:cxn modelId="{6C681199-672E-48EB-816B-A65224B9425F}" type="presParOf" srcId="{4FE2BA7C-5FFE-4886-BCE2-E5638562C104}" destId="{B347F058-4969-4B02-B870-D1386C2DC2D8}" srcOrd="7" destOrd="0" presId="urn:microsoft.com/office/officeart/2005/8/layout/vProcess5"/>
    <dgm:cxn modelId="{4E02B06F-E1A6-4780-8F53-4B7894193002}" type="presParOf" srcId="{4FE2BA7C-5FFE-4886-BCE2-E5638562C104}" destId="{09C2AE25-5F94-41C4-9BC3-ED289ABD34C7}" srcOrd="8" destOrd="0" presId="urn:microsoft.com/office/officeart/2005/8/layout/vProcess5"/>
    <dgm:cxn modelId="{F8A8C25A-6F7A-4296-A035-C286AD307C44}" type="presParOf" srcId="{4FE2BA7C-5FFE-4886-BCE2-E5638562C104}" destId="{33003385-5FD2-4366-9E03-B6E0306528DB}" srcOrd="9" destOrd="0" presId="urn:microsoft.com/office/officeart/2005/8/layout/vProcess5"/>
    <dgm:cxn modelId="{28E02105-7D7F-4627-81E5-6D65C8D218CC}" type="presParOf" srcId="{4FE2BA7C-5FFE-4886-BCE2-E5638562C104}" destId="{503522BB-9194-415A-8EBF-C12F220E043D}" srcOrd="10" destOrd="0" presId="urn:microsoft.com/office/officeart/2005/8/layout/vProcess5"/>
    <dgm:cxn modelId="{8AD06DC3-54B4-480F-9E20-6C50B23903E8}" type="presParOf" srcId="{4FE2BA7C-5FFE-4886-BCE2-E5638562C104}" destId="{D81066A0-7462-404A-BAF0-A1A732BD28F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AA38F1-AF93-4945-9EBA-DA6E1DC7C209}" type="doc">
      <dgm:prSet loTypeId="urn:microsoft.com/office/officeart/2005/8/layout/radial4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AF72C2A-3E43-4FA3-82A9-C138BCC7A807}">
      <dgm:prSet phldrT="[Text]" custT="1"/>
      <dgm:spPr>
        <a:xfrm>
          <a:off x="3125787" y="2974907"/>
          <a:ext cx="2054225" cy="2054225"/>
        </a:xfrm>
        <a:prstGeom prst="ellipse">
          <a:avLst/>
        </a:prstGeom>
      </dgm:spPr>
      <dgm:t>
        <a:bodyPr/>
        <a:lstStyle/>
        <a:p>
          <a:pPr algn="ctr">
            <a:buNone/>
          </a:pPr>
          <a:r>
            <a:rPr lang="en-US" sz="20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Key Themes</a:t>
          </a:r>
          <a:endParaRPr lang="en-US" sz="20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3B0BF7A-4388-4300-942B-BE5111FBBDD5}" type="parTrans" cxnId="{FE2FF4DB-9522-44B6-8B4A-D0E9CF2808DC}">
      <dgm:prSet/>
      <dgm:spPr/>
      <dgm:t>
        <a:bodyPr/>
        <a:lstStyle/>
        <a:p>
          <a:pPr algn="ctr"/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2326AF-8F6A-4BE7-AEEF-2A3F7D900BEB}" type="sibTrans" cxnId="{FE2FF4DB-9522-44B6-8B4A-D0E9CF2808DC}">
      <dgm:prSet/>
      <dgm:spPr/>
      <dgm:t>
        <a:bodyPr/>
        <a:lstStyle/>
        <a:p>
          <a:pPr algn="ctr"/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0E5994-1EF7-4901-A23F-FFD4FB1213EA}">
      <dgm:prSet phldrT="[Text]" custT="1"/>
      <dgm:spPr>
        <a:xfrm>
          <a:off x="466251" y="1713452"/>
          <a:ext cx="1437957" cy="1150366"/>
        </a:xfrm>
        <a:prstGeom prst="roundRect">
          <a:avLst>
            <a:gd name="adj" fmla="val 10000"/>
          </a:avLst>
        </a:prstGeom>
      </dgm:spPr>
      <dgm:t>
        <a:bodyPr/>
        <a:lstStyle/>
        <a:p>
          <a:pPr algn="ctr">
            <a:buNone/>
          </a:pPr>
          <a:r>
            <a:rPr lang="en-US" sz="18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Elected Official Interviews</a:t>
          </a:r>
          <a:endParaRPr lang="en-US" sz="18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1CBBFE8-8F6B-4434-A84F-B5731DB1F29B}" type="parTrans" cxnId="{C34443B3-496F-4694-8E37-894546316396}">
      <dgm:prSet/>
      <dgm:spPr>
        <a:xfrm rot="12600000">
          <a:off x="1033325" y="2562826"/>
          <a:ext cx="2267675" cy="585454"/>
        </a:xfrm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pPr algn="ctr"/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342FF2-8880-476A-B44D-E26254479158}" type="sibTrans" cxnId="{C34443B3-496F-4694-8E37-894546316396}">
      <dgm:prSet/>
      <dgm:spPr/>
      <dgm:t>
        <a:bodyPr/>
        <a:lstStyle/>
        <a:p>
          <a:pPr algn="ctr"/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1B598D-8547-4EFF-A55C-AB2558488DDF}">
      <dgm:prSet phldrT="[Text]" custT="1"/>
      <dgm:spPr>
        <a:xfrm>
          <a:off x="3433921" y="67"/>
          <a:ext cx="1437957" cy="1150366"/>
        </a:xfrm>
        <a:prstGeom prst="roundRect">
          <a:avLst>
            <a:gd name="adj" fmla="val 10000"/>
          </a:avLst>
        </a:prstGeom>
      </dgm:spPr>
      <dgm:t>
        <a:bodyPr/>
        <a:lstStyle/>
        <a:p>
          <a:pPr algn="ctr">
            <a:buNone/>
          </a:pPr>
          <a:r>
            <a:rPr lang="en-US" sz="18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Focus Groups</a:t>
          </a:r>
          <a:endParaRPr lang="en-US" sz="18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373DA40-4399-424F-BEF4-E0EA42D596A2}" type="parTrans" cxnId="{75360076-7957-4F7F-BF9A-9176856EE805}">
      <dgm:prSet/>
      <dgm:spPr>
        <a:xfrm rot="16200000">
          <a:off x="3019062" y="1416361"/>
          <a:ext cx="2267675" cy="585454"/>
        </a:xfrm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pPr algn="ctr"/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F7E3DA-5D89-46D7-967B-B6DA3A72D610}" type="sibTrans" cxnId="{75360076-7957-4F7F-BF9A-9176856EE805}">
      <dgm:prSet/>
      <dgm:spPr/>
      <dgm:t>
        <a:bodyPr/>
        <a:lstStyle/>
        <a:p>
          <a:pPr algn="ctr"/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7CFCF4-275F-43DD-A2C4-55ECCF7CE65D}">
      <dgm:prSet phldrT="[Text]" custT="1"/>
      <dgm:spPr>
        <a:xfrm>
          <a:off x="6401590" y="1713452"/>
          <a:ext cx="1437957" cy="1150366"/>
        </a:xfrm>
        <a:prstGeom prst="roundRect">
          <a:avLst>
            <a:gd name="adj" fmla="val 10000"/>
          </a:avLst>
        </a:prstGeom>
      </dgm:spPr>
      <dgm:t>
        <a:bodyPr/>
        <a:lstStyle/>
        <a:p>
          <a:pPr algn="ctr">
            <a:buNone/>
          </a:pPr>
          <a:r>
            <a:rPr lang="en-US" sz="18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Staff Interviews</a:t>
          </a:r>
          <a:endParaRPr lang="en-US" sz="18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94CF1C8-9403-416C-975E-C46AE87FAAAE}" type="parTrans" cxnId="{AC0F96E1-5077-4810-A8C7-1FDE5C19E827}">
      <dgm:prSet/>
      <dgm:spPr>
        <a:xfrm rot="19800000">
          <a:off x="5004799" y="2562826"/>
          <a:ext cx="2267675" cy="585454"/>
        </a:xfrm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pPr algn="ctr"/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7A6978-0C42-4F5F-8A4F-0E5B874C6AFB}" type="sibTrans" cxnId="{AC0F96E1-5077-4810-A8C7-1FDE5C19E827}">
      <dgm:prSet/>
      <dgm:spPr/>
      <dgm:t>
        <a:bodyPr/>
        <a:lstStyle/>
        <a:p>
          <a:pPr algn="ctr"/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1B4680-6D2C-4077-AD34-12C2DA5B9FED}">
      <dgm:prSet custT="1"/>
      <dgm:spPr>
        <a:xfrm>
          <a:off x="1720536" y="459167"/>
          <a:ext cx="1437957" cy="1150366"/>
        </a:xfrm>
        <a:prstGeom prst="roundRect">
          <a:avLst>
            <a:gd name="adj" fmla="val 10000"/>
          </a:avLst>
        </a:prstGeom>
      </dgm:spPr>
      <dgm:t>
        <a:bodyPr/>
        <a:lstStyle/>
        <a:p>
          <a:pPr algn="ctr">
            <a:buNone/>
          </a:pPr>
          <a:r>
            <a:rPr lang="en-US" sz="18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Customer Interviews</a:t>
          </a:r>
        </a:p>
      </dgm:t>
    </dgm:pt>
    <dgm:pt modelId="{760D1110-AD48-42B8-91FF-05B52F61ED5B}" type="parTrans" cxnId="{72557D89-A9C7-49BA-A6E9-1538C41849E4}">
      <dgm:prSet/>
      <dgm:spPr>
        <a:xfrm rot="14400000">
          <a:off x="1872596" y="1723555"/>
          <a:ext cx="2267675" cy="585454"/>
        </a:xfrm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pPr algn="ctr"/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277F81-B528-4AB8-8639-9C8DBCCE993B}" type="sibTrans" cxnId="{72557D89-A9C7-49BA-A6E9-1538C41849E4}">
      <dgm:prSet/>
      <dgm:spPr/>
      <dgm:t>
        <a:bodyPr/>
        <a:lstStyle/>
        <a:p>
          <a:pPr algn="ctr"/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FB9364-22C9-4649-ADD8-1F001FE0DA67}">
      <dgm:prSet custT="1"/>
      <dgm:spPr>
        <a:xfrm>
          <a:off x="6860690" y="3426836"/>
          <a:ext cx="1437957" cy="1150366"/>
        </a:xfrm>
        <a:prstGeom prst="roundRect">
          <a:avLst>
            <a:gd name="adj" fmla="val 10000"/>
          </a:avLst>
        </a:prstGeom>
      </dgm:spPr>
      <dgm:t>
        <a:bodyPr/>
        <a:lstStyle/>
        <a:p>
          <a:pPr algn="ctr">
            <a:buNone/>
          </a:pPr>
          <a:r>
            <a:rPr lang="en-US" sz="18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Employee Survey</a:t>
          </a:r>
          <a:endParaRPr lang="en-US" sz="18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A721EAE-301C-4C41-BF67-513127486BD5}" type="parTrans" cxnId="{25802A52-1471-4ABA-833A-B9C936A52F1C}">
      <dgm:prSet/>
      <dgm:spPr>
        <a:xfrm>
          <a:off x="5311993" y="3709292"/>
          <a:ext cx="2267675" cy="585454"/>
        </a:xfrm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pPr algn="ctr"/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224CA0-D554-47D7-AA1D-5E7E8408423B}" type="sibTrans" cxnId="{25802A52-1471-4ABA-833A-B9C936A52F1C}">
      <dgm:prSet/>
      <dgm:spPr/>
      <dgm:t>
        <a:bodyPr/>
        <a:lstStyle/>
        <a:p>
          <a:pPr algn="ctr"/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684BB5-0F39-4822-BADB-3AD718E96DC6}">
      <dgm:prSet custT="1"/>
      <dgm:spPr>
        <a:xfrm>
          <a:off x="0" y="3426836"/>
          <a:ext cx="1437957" cy="1150366"/>
        </a:xfrm>
        <a:prstGeom prst="roundRect">
          <a:avLst>
            <a:gd name="adj" fmla="val 10000"/>
          </a:avLst>
        </a:prstGeom>
      </dgm:spPr>
      <dgm:t>
        <a:bodyPr/>
        <a:lstStyle/>
        <a:p>
          <a:pPr algn="ctr">
            <a:buNone/>
          </a:pPr>
          <a:r>
            <a:rPr lang="en-US" sz="18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Online and Printed Information </a:t>
          </a:r>
          <a:endParaRPr lang="en-US" sz="18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E9FBC71-81E6-4049-975C-9C5D55FE0711}" type="parTrans" cxnId="{67CD009E-0D9A-4CB8-9216-DF349F0F430B}">
      <dgm:prSet/>
      <dgm:spPr>
        <a:xfrm rot="10800000">
          <a:off x="718978" y="3709292"/>
          <a:ext cx="2274433" cy="585454"/>
        </a:xfrm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pPr algn="ctr"/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64D026-5EB5-4096-90B1-D091FB2AA5CA}" type="sibTrans" cxnId="{67CD009E-0D9A-4CB8-9216-DF349F0F430B}">
      <dgm:prSet/>
      <dgm:spPr/>
      <dgm:t>
        <a:bodyPr/>
        <a:lstStyle/>
        <a:p>
          <a:pPr algn="ctr"/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AE65AA-EEB2-4E86-AD51-AEFB6324BBBA}">
      <dgm:prSet custT="1"/>
      <dgm:spPr>
        <a:xfrm>
          <a:off x="5147305" y="459167"/>
          <a:ext cx="1437957" cy="1150366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n-US" sz="1800">
              <a:latin typeface="Calibri"/>
              <a:ea typeface="+mn-ea"/>
              <a:cs typeface="+mn-cs"/>
            </a:rPr>
            <a:t>Customer Survey</a:t>
          </a:r>
          <a:endParaRPr lang="en-US" sz="1800" dirty="0">
            <a:latin typeface="Calibri"/>
            <a:ea typeface="+mn-ea"/>
            <a:cs typeface="+mn-cs"/>
          </a:endParaRPr>
        </a:p>
      </dgm:t>
    </dgm:pt>
    <dgm:pt modelId="{C754E206-CCEF-4837-A5AC-80992117315A}" type="parTrans" cxnId="{0D9DD03A-CE4B-4322-BC70-7ADFA7EBC9A9}">
      <dgm:prSet/>
      <dgm:spPr>
        <a:xfrm rot="18000000">
          <a:off x="4165528" y="1723555"/>
          <a:ext cx="2267675" cy="585454"/>
        </a:xfrm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69802607-0AC5-45A0-8A9C-D3183D4A38AB}" type="sibTrans" cxnId="{0D9DD03A-CE4B-4322-BC70-7ADFA7EBC9A9}">
      <dgm:prSet/>
      <dgm:spPr/>
      <dgm:t>
        <a:bodyPr/>
        <a:lstStyle/>
        <a:p>
          <a:endParaRPr lang="en-US"/>
        </a:p>
      </dgm:t>
    </dgm:pt>
    <dgm:pt modelId="{34304050-1A68-4A41-92FE-65D6503D5FAD}" type="pres">
      <dgm:prSet presAssocID="{47AA38F1-AF93-4945-9EBA-DA6E1DC7C20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F64C737-24BB-4415-8ABD-D0DCF7AC70FB}" type="pres">
      <dgm:prSet presAssocID="{2AF72C2A-3E43-4FA3-82A9-C138BCC7A807}" presName="centerShape" presStyleLbl="node0" presStyleIdx="0" presStyleCnt="1"/>
      <dgm:spPr/>
    </dgm:pt>
    <dgm:pt modelId="{26A56D51-4966-4D97-8324-481F0C8B2A99}" type="pres">
      <dgm:prSet presAssocID="{1E9FBC71-81E6-4049-975C-9C5D55FE0711}" presName="parTrans" presStyleLbl="bgSibTrans2D1" presStyleIdx="0" presStyleCnt="7"/>
      <dgm:spPr/>
    </dgm:pt>
    <dgm:pt modelId="{3B599112-610E-431F-924D-703544E94826}" type="pres">
      <dgm:prSet presAssocID="{5A684BB5-0F39-4822-BADB-3AD718E96DC6}" presName="node" presStyleLbl="node1" presStyleIdx="0" presStyleCnt="7" custRadScaleRad="100355">
        <dgm:presLayoutVars>
          <dgm:bulletEnabled val="1"/>
        </dgm:presLayoutVars>
      </dgm:prSet>
      <dgm:spPr/>
    </dgm:pt>
    <dgm:pt modelId="{394B9D62-9EEC-4CB1-A9EC-22CD7512F833}" type="pres">
      <dgm:prSet presAssocID="{51CBBFE8-8F6B-4434-A84F-B5731DB1F29B}" presName="parTrans" presStyleLbl="bgSibTrans2D1" presStyleIdx="1" presStyleCnt="7"/>
      <dgm:spPr/>
    </dgm:pt>
    <dgm:pt modelId="{F95509F5-E07C-4EAC-BEFD-91E530952A22}" type="pres">
      <dgm:prSet presAssocID="{240E5994-1EF7-4901-A23F-FFD4FB1213EA}" presName="node" presStyleLbl="node1" presStyleIdx="1" presStyleCnt="7">
        <dgm:presLayoutVars>
          <dgm:bulletEnabled val="1"/>
        </dgm:presLayoutVars>
      </dgm:prSet>
      <dgm:spPr/>
    </dgm:pt>
    <dgm:pt modelId="{B96ABE1F-5176-452D-B0E9-6008B3BA8C27}" type="pres">
      <dgm:prSet presAssocID="{760D1110-AD48-42B8-91FF-05B52F61ED5B}" presName="parTrans" presStyleLbl="bgSibTrans2D1" presStyleIdx="2" presStyleCnt="7"/>
      <dgm:spPr/>
    </dgm:pt>
    <dgm:pt modelId="{AD5148BE-7014-4DF9-A871-FA94AF5D1018}" type="pres">
      <dgm:prSet presAssocID="{4E1B4680-6D2C-4077-AD34-12C2DA5B9FED}" presName="node" presStyleLbl="node1" presStyleIdx="2" presStyleCnt="7">
        <dgm:presLayoutVars>
          <dgm:bulletEnabled val="1"/>
        </dgm:presLayoutVars>
      </dgm:prSet>
      <dgm:spPr/>
    </dgm:pt>
    <dgm:pt modelId="{D40BA08F-0583-4BF7-8FEE-7CEBC032267B}" type="pres">
      <dgm:prSet presAssocID="{4373DA40-4399-424F-BEF4-E0EA42D596A2}" presName="parTrans" presStyleLbl="bgSibTrans2D1" presStyleIdx="3" presStyleCnt="7"/>
      <dgm:spPr/>
    </dgm:pt>
    <dgm:pt modelId="{B23DC2BE-95D8-4A3D-B0E9-251AE1D17A8A}" type="pres">
      <dgm:prSet presAssocID="{471B598D-8547-4EFF-A55C-AB2558488DDF}" presName="node" presStyleLbl="node1" presStyleIdx="3" presStyleCnt="7">
        <dgm:presLayoutVars>
          <dgm:bulletEnabled val="1"/>
        </dgm:presLayoutVars>
      </dgm:prSet>
      <dgm:spPr/>
    </dgm:pt>
    <dgm:pt modelId="{E18E3709-7FEC-43CC-B775-F103E67FA86A}" type="pres">
      <dgm:prSet presAssocID="{C754E206-CCEF-4837-A5AC-80992117315A}" presName="parTrans" presStyleLbl="bgSibTrans2D1" presStyleIdx="4" presStyleCnt="7"/>
      <dgm:spPr/>
    </dgm:pt>
    <dgm:pt modelId="{0808DE6D-82DA-4183-89A5-E98A3AAB1D96}" type="pres">
      <dgm:prSet presAssocID="{23AE65AA-EEB2-4E86-AD51-AEFB6324BBBA}" presName="node" presStyleLbl="node1" presStyleIdx="4" presStyleCnt="7">
        <dgm:presLayoutVars>
          <dgm:bulletEnabled val="1"/>
        </dgm:presLayoutVars>
      </dgm:prSet>
      <dgm:spPr/>
    </dgm:pt>
    <dgm:pt modelId="{853DBB34-FA10-43E2-9A78-12AF489E9B48}" type="pres">
      <dgm:prSet presAssocID="{994CF1C8-9403-416C-975E-C46AE87FAAAE}" presName="parTrans" presStyleLbl="bgSibTrans2D1" presStyleIdx="5" presStyleCnt="7"/>
      <dgm:spPr/>
    </dgm:pt>
    <dgm:pt modelId="{333266C6-67B1-43B8-964A-D4AB4E46AF00}" type="pres">
      <dgm:prSet presAssocID="{4F7CFCF4-275F-43DD-A2C4-55ECCF7CE65D}" presName="node" presStyleLbl="node1" presStyleIdx="5" presStyleCnt="7">
        <dgm:presLayoutVars>
          <dgm:bulletEnabled val="1"/>
        </dgm:presLayoutVars>
      </dgm:prSet>
      <dgm:spPr/>
    </dgm:pt>
    <dgm:pt modelId="{73D03421-C96D-4719-B2B1-D0E59BDE5F29}" type="pres">
      <dgm:prSet presAssocID="{5A721EAE-301C-4C41-BF67-513127486BD5}" presName="parTrans" presStyleLbl="bgSibTrans2D1" presStyleIdx="6" presStyleCnt="7"/>
      <dgm:spPr/>
    </dgm:pt>
    <dgm:pt modelId="{C815D15B-244D-4B94-B1CD-5546B208BF27}" type="pres">
      <dgm:prSet presAssocID="{55FB9364-22C9-4649-ADD8-1F001FE0DA67}" presName="node" presStyleLbl="node1" presStyleIdx="6" presStyleCnt="7">
        <dgm:presLayoutVars>
          <dgm:bulletEnabled val="1"/>
        </dgm:presLayoutVars>
      </dgm:prSet>
      <dgm:spPr/>
    </dgm:pt>
  </dgm:ptLst>
  <dgm:cxnLst>
    <dgm:cxn modelId="{86455413-9A39-47F4-9203-69E65B159890}" type="presOf" srcId="{994CF1C8-9403-416C-975E-C46AE87FAAAE}" destId="{853DBB34-FA10-43E2-9A78-12AF489E9B48}" srcOrd="0" destOrd="0" presId="urn:microsoft.com/office/officeart/2005/8/layout/radial4"/>
    <dgm:cxn modelId="{B402AF1F-725C-4698-B216-5982E035B37A}" type="presOf" srcId="{51CBBFE8-8F6B-4434-A84F-B5731DB1F29B}" destId="{394B9D62-9EEC-4CB1-A9EC-22CD7512F833}" srcOrd="0" destOrd="0" presId="urn:microsoft.com/office/officeart/2005/8/layout/radial4"/>
    <dgm:cxn modelId="{0D9DD03A-CE4B-4322-BC70-7ADFA7EBC9A9}" srcId="{2AF72C2A-3E43-4FA3-82A9-C138BCC7A807}" destId="{23AE65AA-EEB2-4E86-AD51-AEFB6324BBBA}" srcOrd="4" destOrd="0" parTransId="{C754E206-CCEF-4837-A5AC-80992117315A}" sibTransId="{69802607-0AC5-45A0-8A9C-D3183D4A38AB}"/>
    <dgm:cxn modelId="{C1BF3C3B-DD8A-4D2B-B013-242BCC9FB1EE}" type="presOf" srcId="{471B598D-8547-4EFF-A55C-AB2558488DDF}" destId="{B23DC2BE-95D8-4A3D-B0E9-251AE1D17A8A}" srcOrd="0" destOrd="0" presId="urn:microsoft.com/office/officeart/2005/8/layout/radial4"/>
    <dgm:cxn modelId="{E745505D-767B-486A-B1D3-DF5DF0662E5F}" type="presOf" srcId="{760D1110-AD48-42B8-91FF-05B52F61ED5B}" destId="{B96ABE1F-5176-452D-B0E9-6008B3BA8C27}" srcOrd="0" destOrd="0" presId="urn:microsoft.com/office/officeart/2005/8/layout/radial4"/>
    <dgm:cxn modelId="{37DCDA41-3C63-4A0B-9081-96858884D90C}" type="presOf" srcId="{5A721EAE-301C-4C41-BF67-513127486BD5}" destId="{73D03421-C96D-4719-B2B1-D0E59BDE5F29}" srcOrd="0" destOrd="0" presId="urn:microsoft.com/office/officeart/2005/8/layout/radial4"/>
    <dgm:cxn modelId="{55370C43-703F-4297-89A3-52FC35FDB263}" type="presOf" srcId="{4373DA40-4399-424F-BEF4-E0EA42D596A2}" destId="{D40BA08F-0583-4BF7-8FEE-7CEBC032267B}" srcOrd="0" destOrd="0" presId="urn:microsoft.com/office/officeart/2005/8/layout/radial4"/>
    <dgm:cxn modelId="{25802A52-1471-4ABA-833A-B9C936A52F1C}" srcId="{2AF72C2A-3E43-4FA3-82A9-C138BCC7A807}" destId="{55FB9364-22C9-4649-ADD8-1F001FE0DA67}" srcOrd="6" destOrd="0" parTransId="{5A721EAE-301C-4C41-BF67-513127486BD5}" sibTransId="{83224CA0-D554-47D7-AA1D-5E7E8408423B}"/>
    <dgm:cxn modelId="{75360076-7957-4F7F-BF9A-9176856EE805}" srcId="{2AF72C2A-3E43-4FA3-82A9-C138BCC7A807}" destId="{471B598D-8547-4EFF-A55C-AB2558488DDF}" srcOrd="3" destOrd="0" parTransId="{4373DA40-4399-424F-BEF4-E0EA42D596A2}" sibTransId="{90F7E3DA-5D89-46D7-967B-B6DA3A72D610}"/>
    <dgm:cxn modelId="{C8AD0C89-1351-4984-BD1C-B35DDB672FC9}" type="presOf" srcId="{1E9FBC71-81E6-4049-975C-9C5D55FE0711}" destId="{26A56D51-4966-4D97-8324-481F0C8B2A99}" srcOrd="0" destOrd="0" presId="urn:microsoft.com/office/officeart/2005/8/layout/radial4"/>
    <dgm:cxn modelId="{72557D89-A9C7-49BA-A6E9-1538C41849E4}" srcId="{2AF72C2A-3E43-4FA3-82A9-C138BCC7A807}" destId="{4E1B4680-6D2C-4077-AD34-12C2DA5B9FED}" srcOrd="2" destOrd="0" parTransId="{760D1110-AD48-42B8-91FF-05B52F61ED5B}" sibTransId="{AA277F81-B528-4AB8-8639-9C8DBCCE993B}"/>
    <dgm:cxn modelId="{E1A31395-DED0-44C8-94E7-B3D13DA0CE76}" type="presOf" srcId="{4F7CFCF4-275F-43DD-A2C4-55ECCF7CE65D}" destId="{333266C6-67B1-43B8-964A-D4AB4E46AF00}" srcOrd="0" destOrd="0" presId="urn:microsoft.com/office/officeart/2005/8/layout/radial4"/>
    <dgm:cxn modelId="{C107C497-BC89-435C-A5BA-74C90F849C4D}" type="presOf" srcId="{55FB9364-22C9-4649-ADD8-1F001FE0DA67}" destId="{C815D15B-244D-4B94-B1CD-5546B208BF27}" srcOrd="0" destOrd="0" presId="urn:microsoft.com/office/officeart/2005/8/layout/radial4"/>
    <dgm:cxn modelId="{67CD009E-0D9A-4CB8-9216-DF349F0F430B}" srcId="{2AF72C2A-3E43-4FA3-82A9-C138BCC7A807}" destId="{5A684BB5-0F39-4822-BADB-3AD718E96DC6}" srcOrd="0" destOrd="0" parTransId="{1E9FBC71-81E6-4049-975C-9C5D55FE0711}" sibTransId="{F364D026-5EB5-4096-90B1-D091FB2AA5CA}"/>
    <dgm:cxn modelId="{EF183CB1-4BB5-4462-8089-20FABC63473B}" type="presOf" srcId="{240E5994-1EF7-4901-A23F-FFD4FB1213EA}" destId="{F95509F5-E07C-4EAC-BEFD-91E530952A22}" srcOrd="0" destOrd="0" presId="urn:microsoft.com/office/officeart/2005/8/layout/radial4"/>
    <dgm:cxn modelId="{C34443B3-496F-4694-8E37-894546316396}" srcId="{2AF72C2A-3E43-4FA3-82A9-C138BCC7A807}" destId="{240E5994-1EF7-4901-A23F-FFD4FB1213EA}" srcOrd="1" destOrd="0" parTransId="{51CBBFE8-8F6B-4434-A84F-B5731DB1F29B}" sibTransId="{39342FF2-8880-476A-B44D-E26254479158}"/>
    <dgm:cxn modelId="{0BC75DBF-084C-4B7F-8390-386193554023}" type="presOf" srcId="{23AE65AA-EEB2-4E86-AD51-AEFB6324BBBA}" destId="{0808DE6D-82DA-4183-89A5-E98A3AAB1D96}" srcOrd="0" destOrd="0" presId="urn:microsoft.com/office/officeart/2005/8/layout/radial4"/>
    <dgm:cxn modelId="{56C92EC0-1A42-4AA3-9C72-B70818258C0F}" type="presOf" srcId="{5A684BB5-0F39-4822-BADB-3AD718E96DC6}" destId="{3B599112-610E-431F-924D-703544E94826}" srcOrd="0" destOrd="0" presId="urn:microsoft.com/office/officeart/2005/8/layout/radial4"/>
    <dgm:cxn modelId="{681CA9C4-7D95-4E44-940E-12B1BC482FF9}" type="presOf" srcId="{2AF72C2A-3E43-4FA3-82A9-C138BCC7A807}" destId="{AF64C737-24BB-4415-8ABD-D0DCF7AC70FB}" srcOrd="0" destOrd="0" presId="urn:microsoft.com/office/officeart/2005/8/layout/radial4"/>
    <dgm:cxn modelId="{7E2834D3-F8D3-4BBB-A369-802B61706D34}" type="presOf" srcId="{4E1B4680-6D2C-4077-AD34-12C2DA5B9FED}" destId="{AD5148BE-7014-4DF9-A871-FA94AF5D1018}" srcOrd="0" destOrd="0" presId="urn:microsoft.com/office/officeart/2005/8/layout/radial4"/>
    <dgm:cxn modelId="{152662D6-3D84-401B-9009-FF0FCE407206}" type="presOf" srcId="{C754E206-CCEF-4837-A5AC-80992117315A}" destId="{E18E3709-7FEC-43CC-B775-F103E67FA86A}" srcOrd="0" destOrd="0" presId="urn:microsoft.com/office/officeart/2005/8/layout/radial4"/>
    <dgm:cxn modelId="{FE2FF4DB-9522-44B6-8B4A-D0E9CF2808DC}" srcId="{47AA38F1-AF93-4945-9EBA-DA6E1DC7C209}" destId="{2AF72C2A-3E43-4FA3-82A9-C138BCC7A807}" srcOrd="0" destOrd="0" parTransId="{63B0BF7A-4388-4300-942B-BE5111FBBDD5}" sibTransId="{EC2326AF-8F6A-4BE7-AEEF-2A3F7D900BEB}"/>
    <dgm:cxn modelId="{AC0F96E1-5077-4810-A8C7-1FDE5C19E827}" srcId="{2AF72C2A-3E43-4FA3-82A9-C138BCC7A807}" destId="{4F7CFCF4-275F-43DD-A2C4-55ECCF7CE65D}" srcOrd="5" destOrd="0" parTransId="{994CF1C8-9403-416C-975E-C46AE87FAAAE}" sibTransId="{8B7A6978-0C42-4F5F-8A4F-0E5B874C6AFB}"/>
    <dgm:cxn modelId="{FDFF60E9-C51F-4B11-980F-7DE92939F502}" type="presOf" srcId="{47AA38F1-AF93-4945-9EBA-DA6E1DC7C209}" destId="{34304050-1A68-4A41-92FE-65D6503D5FAD}" srcOrd="0" destOrd="0" presId="urn:microsoft.com/office/officeart/2005/8/layout/radial4"/>
    <dgm:cxn modelId="{7D7A121E-09C5-4BE9-8FE6-C6D183F8118E}" type="presParOf" srcId="{34304050-1A68-4A41-92FE-65D6503D5FAD}" destId="{AF64C737-24BB-4415-8ABD-D0DCF7AC70FB}" srcOrd="0" destOrd="0" presId="urn:microsoft.com/office/officeart/2005/8/layout/radial4"/>
    <dgm:cxn modelId="{E3D0A9DC-1165-4746-B87B-7F4EF7D8443D}" type="presParOf" srcId="{34304050-1A68-4A41-92FE-65D6503D5FAD}" destId="{26A56D51-4966-4D97-8324-481F0C8B2A99}" srcOrd="1" destOrd="0" presId="urn:microsoft.com/office/officeart/2005/8/layout/radial4"/>
    <dgm:cxn modelId="{FD40F7B5-5BA6-439B-8A14-08F73B74D6B8}" type="presParOf" srcId="{34304050-1A68-4A41-92FE-65D6503D5FAD}" destId="{3B599112-610E-431F-924D-703544E94826}" srcOrd="2" destOrd="0" presId="urn:microsoft.com/office/officeart/2005/8/layout/radial4"/>
    <dgm:cxn modelId="{4160C4A8-578A-454C-92A9-541218D193B5}" type="presParOf" srcId="{34304050-1A68-4A41-92FE-65D6503D5FAD}" destId="{394B9D62-9EEC-4CB1-A9EC-22CD7512F833}" srcOrd="3" destOrd="0" presId="urn:microsoft.com/office/officeart/2005/8/layout/radial4"/>
    <dgm:cxn modelId="{64D12025-0D0E-418C-ABBE-13D2324154AC}" type="presParOf" srcId="{34304050-1A68-4A41-92FE-65D6503D5FAD}" destId="{F95509F5-E07C-4EAC-BEFD-91E530952A22}" srcOrd="4" destOrd="0" presId="urn:microsoft.com/office/officeart/2005/8/layout/radial4"/>
    <dgm:cxn modelId="{BDE04EAC-2317-4106-9F44-ECFA89080FEF}" type="presParOf" srcId="{34304050-1A68-4A41-92FE-65D6503D5FAD}" destId="{B96ABE1F-5176-452D-B0E9-6008B3BA8C27}" srcOrd="5" destOrd="0" presId="urn:microsoft.com/office/officeart/2005/8/layout/radial4"/>
    <dgm:cxn modelId="{453FD671-91C9-4104-9038-A3A509D6A8F6}" type="presParOf" srcId="{34304050-1A68-4A41-92FE-65D6503D5FAD}" destId="{AD5148BE-7014-4DF9-A871-FA94AF5D1018}" srcOrd="6" destOrd="0" presId="urn:microsoft.com/office/officeart/2005/8/layout/radial4"/>
    <dgm:cxn modelId="{EAF98064-D6D1-46F4-9BBA-96B85B17A286}" type="presParOf" srcId="{34304050-1A68-4A41-92FE-65D6503D5FAD}" destId="{D40BA08F-0583-4BF7-8FEE-7CEBC032267B}" srcOrd="7" destOrd="0" presId="urn:microsoft.com/office/officeart/2005/8/layout/radial4"/>
    <dgm:cxn modelId="{82927347-2938-4FEA-9841-32F25E93946F}" type="presParOf" srcId="{34304050-1A68-4A41-92FE-65D6503D5FAD}" destId="{B23DC2BE-95D8-4A3D-B0E9-251AE1D17A8A}" srcOrd="8" destOrd="0" presId="urn:microsoft.com/office/officeart/2005/8/layout/radial4"/>
    <dgm:cxn modelId="{6FD67861-CE2C-4872-A074-1835B14A6181}" type="presParOf" srcId="{34304050-1A68-4A41-92FE-65D6503D5FAD}" destId="{E18E3709-7FEC-43CC-B775-F103E67FA86A}" srcOrd="9" destOrd="0" presId="urn:microsoft.com/office/officeart/2005/8/layout/radial4"/>
    <dgm:cxn modelId="{9EFB2A7C-C1A5-49FF-96A6-FAC96BB80DC9}" type="presParOf" srcId="{34304050-1A68-4A41-92FE-65D6503D5FAD}" destId="{0808DE6D-82DA-4183-89A5-E98A3AAB1D96}" srcOrd="10" destOrd="0" presId="urn:microsoft.com/office/officeart/2005/8/layout/radial4"/>
    <dgm:cxn modelId="{8AFAFAF9-8DED-4997-AE0A-121F20417E4F}" type="presParOf" srcId="{34304050-1A68-4A41-92FE-65D6503D5FAD}" destId="{853DBB34-FA10-43E2-9A78-12AF489E9B48}" srcOrd="11" destOrd="0" presId="urn:microsoft.com/office/officeart/2005/8/layout/radial4"/>
    <dgm:cxn modelId="{42355E88-C5D1-49C2-A7C8-00A43C8EB170}" type="presParOf" srcId="{34304050-1A68-4A41-92FE-65D6503D5FAD}" destId="{333266C6-67B1-43B8-964A-D4AB4E46AF00}" srcOrd="12" destOrd="0" presId="urn:microsoft.com/office/officeart/2005/8/layout/radial4"/>
    <dgm:cxn modelId="{39DF0546-17DA-4171-BDA3-92F75FF3FA95}" type="presParOf" srcId="{34304050-1A68-4A41-92FE-65D6503D5FAD}" destId="{73D03421-C96D-4719-B2B1-D0E59BDE5F29}" srcOrd="13" destOrd="0" presId="urn:microsoft.com/office/officeart/2005/8/layout/radial4"/>
    <dgm:cxn modelId="{0F8B1B9B-3C7D-4ABB-B0DA-17F37B2FAA0C}" type="presParOf" srcId="{34304050-1A68-4A41-92FE-65D6503D5FAD}" destId="{C815D15B-244D-4B94-B1CD-5546B208BF27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3E9752-8A5D-4C17-876A-349762931A2E}" type="doc">
      <dgm:prSet loTypeId="urn:microsoft.com/office/officeart/2005/8/layout/hProcess9" loCatId="process" qsTypeId="urn:microsoft.com/office/officeart/2005/8/quickstyle/simple1" qsCatId="simple" csTypeId="urn:microsoft.com/office/officeart/2005/8/colors/accent0_2" csCatId="mainScheme" phldr="1"/>
      <dgm:spPr/>
    </dgm:pt>
    <dgm:pt modelId="{1B25A034-A94D-4511-8813-74DF475A64BA}">
      <dgm:prSet phldrT="[Text]"/>
      <dgm:spPr>
        <a:xfrm>
          <a:off x="4018" y="1005839"/>
          <a:ext cx="1756916" cy="1341119"/>
        </a:xfrm>
        <a:prstGeom prst="roundRect">
          <a:avLst/>
        </a:prstGeom>
        <a:solidFill>
          <a:sysClr val="window" lastClr="FFFFFF"/>
        </a:solidFill>
        <a:ln w="76200" cap="flat" cmpd="sng" algn="ctr">
          <a:solidFill>
            <a:srgbClr val="E47460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b="0" i="0" dirty="0">
              <a:solidFill>
                <a:srgbClr val="1A3D68"/>
              </a:solidFill>
              <a:latin typeface="Myriad Pro" panose="020B0503030403020204" pitchFamily="34" charset="0"/>
              <a:ea typeface="+mn-ea"/>
              <a:cs typeface="+mn-cs"/>
            </a:rPr>
            <a:t>MOU Delegation &amp; Coordination</a:t>
          </a:r>
        </a:p>
      </dgm:t>
    </dgm:pt>
    <dgm:pt modelId="{BC4C5B9C-444B-48E3-B6CE-9A279E3D5CC7}" type="parTrans" cxnId="{F08451F3-DC3A-409A-85D7-44D8B8F40AEC}">
      <dgm:prSet/>
      <dgm:spPr/>
      <dgm:t>
        <a:bodyPr/>
        <a:lstStyle/>
        <a:p>
          <a:endParaRPr lang="en-US"/>
        </a:p>
      </dgm:t>
    </dgm:pt>
    <dgm:pt modelId="{C86F3D1E-DB3F-4F0A-9958-AC08B0802CD0}" type="sibTrans" cxnId="{F08451F3-DC3A-409A-85D7-44D8B8F40AEC}">
      <dgm:prSet/>
      <dgm:spPr/>
      <dgm:t>
        <a:bodyPr/>
        <a:lstStyle/>
        <a:p>
          <a:endParaRPr lang="en-US"/>
        </a:p>
      </dgm:t>
    </dgm:pt>
    <dgm:pt modelId="{0034BE88-3DB7-47CD-97EA-C059701CA2A5}">
      <dgm:prSet phldrT="[Text]"/>
      <dgm:spPr>
        <a:xfrm>
          <a:off x="1848780" y="1005839"/>
          <a:ext cx="1756916" cy="1341119"/>
        </a:xfrm>
        <a:prstGeom prst="roundRect">
          <a:avLst/>
        </a:prstGeom>
        <a:solidFill>
          <a:sysClr val="window" lastClr="FFFFFF"/>
        </a:solidFill>
        <a:ln w="76200" cap="flat" cmpd="sng" algn="ctr">
          <a:solidFill>
            <a:srgbClr val="E47460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b="0" i="0" dirty="0">
              <a:solidFill>
                <a:srgbClr val="1A3D68"/>
              </a:solidFill>
              <a:latin typeface="Myriad Pro" panose="020B0503030403020204" pitchFamily="34" charset="0"/>
              <a:ea typeface="+mn-ea"/>
              <a:cs typeface="+mn-cs"/>
            </a:rPr>
            <a:t>Information &amp; Education</a:t>
          </a:r>
        </a:p>
      </dgm:t>
    </dgm:pt>
    <dgm:pt modelId="{68111208-DDD9-4297-8B7D-AC4F71AB25FD}" type="parTrans" cxnId="{8FAFADE8-E990-4948-9E08-D74F2156C3FD}">
      <dgm:prSet/>
      <dgm:spPr/>
      <dgm:t>
        <a:bodyPr/>
        <a:lstStyle/>
        <a:p>
          <a:endParaRPr lang="en-US"/>
        </a:p>
      </dgm:t>
    </dgm:pt>
    <dgm:pt modelId="{4C2ACEF2-0B1E-40C4-8142-FF78EE19C4CC}" type="sibTrans" cxnId="{8FAFADE8-E990-4948-9E08-D74F2156C3FD}">
      <dgm:prSet/>
      <dgm:spPr/>
      <dgm:t>
        <a:bodyPr/>
        <a:lstStyle/>
        <a:p>
          <a:endParaRPr lang="en-US"/>
        </a:p>
      </dgm:t>
    </dgm:pt>
    <dgm:pt modelId="{9851F7B2-D076-4AC8-B92A-43FFBE8850D7}">
      <dgm:prSet phldrT="[Text]"/>
      <dgm:spPr>
        <a:xfrm>
          <a:off x="3693541" y="1005839"/>
          <a:ext cx="1756916" cy="1341119"/>
        </a:xfrm>
        <a:prstGeom prst="roundRect">
          <a:avLst/>
        </a:prstGeom>
        <a:solidFill>
          <a:sysClr val="window" lastClr="FFFFFF"/>
        </a:solidFill>
        <a:ln w="76200" cap="flat" cmpd="sng" algn="ctr">
          <a:solidFill>
            <a:srgbClr val="E47460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b="0" i="0" dirty="0">
              <a:solidFill>
                <a:srgbClr val="1A3D68"/>
              </a:solidFill>
              <a:latin typeface="Myriad Pro" panose="020B0503030403020204" pitchFamily="34" charset="0"/>
              <a:ea typeface="+mn-ea"/>
              <a:cs typeface="+mn-cs"/>
            </a:rPr>
            <a:t>Applying for a Permit</a:t>
          </a:r>
        </a:p>
      </dgm:t>
    </dgm:pt>
    <dgm:pt modelId="{4B54EC1F-77F6-4AB2-A3DD-353E3AD5576B}" type="parTrans" cxnId="{F5091C76-1F36-4A08-928F-2AD1A15EDCD2}">
      <dgm:prSet/>
      <dgm:spPr/>
      <dgm:t>
        <a:bodyPr/>
        <a:lstStyle/>
        <a:p>
          <a:endParaRPr lang="en-US"/>
        </a:p>
      </dgm:t>
    </dgm:pt>
    <dgm:pt modelId="{B4992988-3515-43B1-B26B-C43278C77BC6}" type="sibTrans" cxnId="{F5091C76-1F36-4A08-928F-2AD1A15EDCD2}">
      <dgm:prSet/>
      <dgm:spPr/>
      <dgm:t>
        <a:bodyPr/>
        <a:lstStyle/>
        <a:p>
          <a:endParaRPr lang="en-US"/>
        </a:p>
      </dgm:t>
    </dgm:pt>
    <dgm:pt modelId="{F75F0E84-B68B-4C54-9C45-76DE38FDEEFC}">
      <dgm:prSet/>
      <dgm:spPr>
        <a:xfrm>
          <a:off x="5538303" y="1005839"/>
          <a:ext cx="1756916" cy="1341119"/>
        </a:xfrm>
        <a:prstGeom prst="roundRect">
          <a:avLst/>
        </a:prstGeom>
        <a:solidFill>
          <a:sysClr val="window" lastClr="FFFFFF"/>
        </a:solidFill>
        <a:ln w="76200" cap="flat" cmpd="sng" algn="ctr">
          <a:solidFill>
            <a:srgbClr val="E47460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b="0" i="0" dirty="0">
              <a:solidFill>
                <a:srgbClr val="1A3D68"/>
              </a:solidFill>
              <a:latin typeface="Myriad Pro" panose="020B0503030403020204" pitchFamily="34" charset="0"/>
              <a:ea typeface="+mn-ea"/>
              <a:cs typeface="+mn-cs"/>
            </a:rPr>
            <a:t>Plan Reviews</a:t>
          </a:r>
        </a:p>
      </dgm:t>
    </dgm:pt>
    <dgm:pt modelId="{E952C443-3289-45BE-9D67-16CA063B83C0}" type="parTrans" cxnId="{B0BFE687-40DF-4BAD-8C3B-13F4085A83D1}">
      <dgm:prSet/>
      <dgm:spPr/>
      <dgm:t>
        <a:bodyPr/>
        <a:lstStyle/>
        <a:p>
          <a:endParaRPr lang="en-US"/>
        </a:p>
      </dgm:t>
    </dgm:pt>
    <dgm:pt modelId="{F2897C12-EF28-403B-A98B-511CD71E1123}" type="sibTrans" cxnId="{B0BFE687-40DF-4BAD-8C3B-13F4085A83D1}">
      <dgm:prSet/>
      <dgm:spPr/>
      <dgm:t>
        <a:bodyPr/>
        <a:lstStyle/>
        <a:p>
          <a:endParaRPr lang="en-US"/>
        </a:p>
      </dgm:t>
    </dgm:pt>
    <dgm:pt modelId="{F9DC15DB-0242-4BD1-B25A-34F5AF58165B}">
      <dgm:prSet/>
      <dgm:spPr>
        <a:xfrm>
          <a:off x="7383065" y="1005839"/>
          <a:ext cx="1756916" cy="1341119"/>
        </a:xfrm>
        <a:prstGeom prst="roundRect">
          <a:avLst/>
        </a:prstGeom>
        <a:solidFill>
          <a:sysClr val="window" lastClr="FFFFFF"/>
        </a:solidFill>
        <a:ln w="76200" cap="flat" cmpd="sng" algn="ctr">
          <a:solidFill>
            <a:srgbClr val="E47460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b="0" i="0" dirty="0">
              <a:solidFill>
                <a:srgbClr val="1A3D68"/>
              </a:solidFill>
              <a:latin typeface="Myriad Pro" panose="020B0503030403020204" pitchFamily="34" charset="0"/>
              <a:ea typeface="+mn-ea"/>
              <a:cs typeface="+mn-cs"/>
            </a:rPr>
            <a:t>Inspections</a:t>
          </a:r>
        </a:p>
      </dgm:t>
    </dgm:pt>
    <dgm:pt modelId="{D1E70C14-88EC-4022-99AD-DCAEEA204D86}" type="parTrans" cxnId="{12946BB0-015B-4677-9C0B-33012579B9F7}">
      <dgm:prSet/>
      <dgm:spPr/>
      <dgm:t>
        <a:bodyPr/>
        <a:lstStyle/>
        <a:p>
          <a:endParaRPr lang="en-US"/>
        </a:p>
      </dgm:t>
    </dgm:pt>
    <dgm:pt modelId="{539F22CA-F51E-4DF6-86FF-643BFAF94985}" type="sibTrans" cxnId="{12946BB0-015B-4677-9C0B-33012579B9F7}">
      <dgm:prSet/>
      <dgm:spPr/>
      <dgm:t>
        <a:bodyPr/>
        <a:lstStyle/>
        <a:p>
          <a:endParaRPr lang="en-US"/>
        </a:p>
      </dgm:t>
    </dgm:pt>
    <dgm:pt modelId="{561E5FCE-2F3F-4B06-8B9D-A55B9FB01113}" type="pres">
      <dgm:prSet presAssocID="{7F3E9752-8A5D-4C17-876A-349762931A2E}" presName="CompostProcess" presStyleCnt="0">
        <dgm:presLayoutVars>
          <dgm:dir/>
          <dgm:resizeHandles val="exact"/>
        </dgm:presLayoutVars>
      </dgm:prSet>
      <dgm:spPr/>
    </dgm:pt>
    <dgm:pt modelId="{87677564-F3B7-47C1-A86F-348F9D0647F1}" type="pres">
      <dgm:prSet presAssocID="{7F3E9752-8A5D-4C17-876A-349762931A2E}" presName="arrow" presStyleLbl="bgShp" presStyleIdx="0" presStyleCnt="1"/>
      <dgm:spPr>
        <a:xfrm>
          <a:off x="685799" y="0"/>
          <a:ext cx="7772400" cy="3352799"/>
        </a:xfrm>
        <a:prstGeom prst="rightArrow">
          <a:avLst/>
        </a:prstGeom>
        <a:solidFill>
          <a:srgbClr val="39627B"/>
        </a:solidFill>
        <a:ln>
          <a:noFill/>
        </a:ln>
        <a:effectLst/>
      </dgm:spPr>
    </dgm:pt>
    <dgm:pt modelId="{4B7FF773-0396-432C-8CC8-0597DC16B17F}" type="pres">
      <dgm:prSet presAssocID="{7F3E9752-8A5D-4C17-876A-349762931A2E}" presName="linearProcess" presStyleCnt="0"/>
      <dgm:spPr/>
    </dgm:pt>
    <dgm:pt modelId="{416B7303-3087-4893-B14D-D193CFE4F4E8}" type="pres">
      <dgm:prSet presAssocID="{1B25A034-A94D-4511-8813-74DF475A64BA}" presName="textNode" presStyleLbl="node1" presStyleIdx="0" presStyleCnt="5">
        <dgm:presLayoutVars>
          <dgm:bulletEnabled val="1"/>
        </dgm:presLayoutVars>
      </dgm:prSet>
      <dgm:spPr/>
    </dgm:pt>
    <dgm:pt modelId="{239438F1-DF8D-4ACD-B107-45703F179C04}" type="pres">
      <dgm:prSet presAssocID="{C86F3D1E-DB3F-4F0A-9958-AC08B0802CD0}" presName="sibTrans" presStyleCnt="0"/>
      <dgm:spPr/>
    </dgm:pt>
    <dgm:pt modelId="{C6651D8F-1107-461F-8B87-52AB13C57890}" type="pres">
      <dgm:prSet presAssocID="{0034BE88-3DB7-47CD-97EA-C059701CA2A5}" presName="textNode" presStyleLbl="node1" presStyleIdx="1" presStyleCnt="5">
        <dgm:presLayoutVars>
          <dgm:bulletEnabled val="1"/>
        </dgm:presLayoutVars>
      </dgm:prSet>
      <dgm:spPr/>
    </dgm:pt>
    <dgm:pt modelId="{FD86908C-7962-4930-82F9-7DF70D08A026}" type="pres">
      <dgm:prSet presAssocID="{4C2ACEF2-0B1E-40C4-8142-FF78EE19C4CC}" presName="sibTrans" presStyleCnt="0"/>
      <dgm:spPr/>
    </dgm:pt>
    <dgm:pt modelId="{F51ACEE3-FB94-4DDD-93BC-979516B7ADC7}" type="pres">
      <dgm:prSet presAssocID="{9851F7B2-D076-4AC8-B92A-43FFBE8850D7}" presName="textNode" presStyleLbl="node1" presStyleIdx="2" presStyleCnt="5">
        <dgm:presLayoutVars>
          <dgm:bulletEnabled val="1"/>
        </dgm:presLayoutVars>
      </dgm:prSet>
      <dgm:spPr/>
    </dgm:pt>
    <dgm:pt modelId="{C32C9E6B-9A19-4170-BB17-2D49D4D99261}" type="pres">
      <dgm:prSet presAssocID="{B4992988-3515-43B1-B26B-C43278C77BC6}" presName="sibTrans" presStyleCnt="0"/>
      <dgm:spPr/>
    </dgm:pt>
    <dgm:pt modelId="{FC80DBB1-06C9-47FF-877E-B1FE19D4698E}" type="pres">
      <dgm:prSet presAssocID="{F75F0E84-B68B-4C54-9C45-76DE38FDEEFC}" presName="textNode" presStyleLbl="node1" presStyleIdx="3" presStyleCnt="5">
        <dgm:presLayoutVars>
          <dgm:bulletEnabled val="1"/>
        </dgm:presLayoutVars>
      </dgm:prSet>
      <dgm:spPr/>
    </dgm:pt>
    <dgm:pt modelId="{5E93665B-91F7-418A-9C41-10832FD9E4EE}" type="pres">
      <dgm:prSet presAssocID="{F2897C12-EF28-403B-A98B-511CD71E1123}" presName="sibTrans" presStyleCnt="0"/>
      <dgm:spPr/>
    </dgm:pt>
    <dgm:pt modelId="{CBC56FB1-6498-4C62-99E5-181D3C4B87D7}" type="pres">
      <dgm:prSet presAssocID="{F9DC15DB-0242-4BD1-B25A-34F5AF58165B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CA9F771F-3F99-47D8-97D3-3223BCC8491A}" type="presOf" srcId="{1B25A034-A94D-4511-8813-74DF475A64BA}" destId="{416B7303-3087-4893-B14D-D193CFE4F4E8}" srcOrd="0" destOrd="0" presId="urn:microsoft.com/office/officeart/2005/8/layout/hProcess9"/>
    <dgm:cxn modelId="{B6784232-906D-4C84-BB38-11273738C86C}" type="presOf" srcId="{F75F0E84-B68B-4C54-9C45-76DE38FDEEFC}" destId="{FC80DBB1-06C9-47FF-877E-B1FE19D4698E}" srcOrd="0" destOrd="0" presId="urn:microsoft.com/office/officeart/2005/8/layout/hProcess9"/>
    <dgm:cxn modelId="{597E8872-B98D-4E39-8202-1911125A570B}" type="presOf" srcId="{0034BE88-3DB7-47CD-97EA-C059701CA2A5}" destId="{C6651D8F-1107-461F-8B87-52AB13C57890}" srcOrd="0" destOrd="0" presId="urn:microsoft.com/office/officeart/2005/8/layout/hProcess9"/>
    <dgm:cxn modelId="{F5091C76-1F36-4A08-928F-2AD1A15EDCD2}" srcId="{7F3E9752-8A5D-4C17-876A-349762931A2E}" destId="{9851F7B2-D076-4AC8-B92A-43FFBE8850D7}" srcOrd="2" destOrd="0" parTransId="{4B54EC1F-77F6-4AB2-A3DD-353E3AD5576B}" sibTransId="{B4992988-3515-43B1-B26B-C43278C77BC6}"/>
    <dgm:cxn modelId="{B0BFE687-40DF-4BAD-8C3B-13F4085A83D1}" srcId="{7F3E9752-8A5D-4C17-876A-349762931A2E}" destId="{F75F0E84-B68B-4C54-9C45-76DE38FDEEFC}" srcOrd="3" destOrd="0" parTransId="{E952C443-3289-45BE-9D67-16CA063B83C0}" sibTransId="{F2897C12-EF28-403B-A98B-511CD71E1123}"/>
    <dgm:cxn modelId="{A1CC1BA2-B3F8-40C8-86E2-7791ADED6381}" type="presOf" srcId="{9851F7B2-D076-4AC8-B92A-43FFBE8850D7}" destId="{F51ACEE3-FB94-4DDD-93BC-979516B7ADC7}" srcOrd="0" destOrd="0" presId="urn:microsoft.com/office/officeart/2005/8/layout/hProcess9"/>
    <dgm:cxn modelId="{12946BB0-015B-4677-9C0B-33012579B9F7}" srcId="{7F3E9752-8A5D-4C17-876A-349762931A2E}" destId="{F9DC15DB-0242-4BD1-B25A-34F5AF58165B}" srcOrd="4" destOrd="0" parTransId="{D1E70C14-88EC-4022-99AD-DCAEEA204D86}" sibTransId="{539F22CA-F51E-4DF6-86FF-643BFAF94985}"/>
    <dgm:cxn modelId="{C1C1F0B3-C199-4458-A2BF-9C8825A03474}" type="presOf" srcId="{7F3E9752-8A5D-4C17-876A-349762931A2E}" destId="{561E5FCE-2F3F-4B06-8B9D-A55B9FB01113}" srcOrd="0" destOrd="0" presId="urn:microsoft.com/office/officeart/2005/8/layout/hProcess9"/>
    <dgm:cxn modelId="{F6436CCF-5993-435E-8540-707A0F07BCF8}" type="presOf" srcId="{F9DC15DB-0242-4BD1-B25A-34F5AF58165B}" destId="{CBC56FB1-6498-4C62-99E5-181D3C4B87D7}" srcOrd="0" destOrd="0" presId="urn:microsoft.com/office/officeart/2005/8/layout/hProcess9"/>
    <dgm:cxn modelId="{8FAFADE8-E990-4948-9E08-D74F2156C3FD}" srcId="{7F3E9752-8A5D-4C17-876A-349762931A2E}" destId="{0034BE88-3DB7-47CD-97EA-C059701CA2A5}" srcOrd="1" destOrd="0" parTransId="{68111208-DDD9-4297-8B7D-AC4F71AB25FD}" sibTransId="{4C2ACEF2-0B1E-40C4-8142-FF78EE19C4CC}"/>
    <dgm:cxn modelId="{F08451F3-DC3A-409A-85D7-44D8B8F40AEC}" srcId="{7F3E9752-8A5D-4C17-876A-349762931A2E}" destId="{1B25A034-A94D-4511-8813-74DF475A64BA}" srcOrd="0" destOrd="0" parTransId="{BC4C5B9C-444B-48E3-B6CE-9A279E3D5CC7}" sibTransId="{C86F3D1E-DB3F-4F0A-9958-AC08B0802CD0}"/>
    <dgm:cxn modelId="{E5379920-B685-4D0C-A869-BC745A6D8E1C}" type="presParOf" srcId="{561E5FCE-2F3F-4B06-8B9D-A55B9FB01113}" destId="{87677564-F3B7-47C1-A86F-348F9D0647F1}" srcOrd="0" destOrd="0" presId="urn:microsoft.com/office/officeart/2005/8/layout/hProcess9"/>
    <dgm:cxn modelId="{DF665CAE-5E46-4F5A-9F0E-5B701DB16117}" type="presParOf" srcId="{561E5FCE-2F3F-4B06-8B9D-A55B9FB01113}" destId="{4B7FF773-0396-432C-8CC8-0597DC16B17F}" srcOrd="1" destOrd="0" presId="urn:microsoft.com/office/officeart/2005/8/layout/hProcess9"/>
    <dgm:cxn modelId="{84BEE6B5-8A63-48DD-BE39-852777484438}" type="presParOf" srcId="{4B7FF773-0396-432C-8CC8-0597DC16B17F}" destId="{416B7303-3087-4893-B14D-D193CFE4F4E8}" srcOrd="0" destOrd="0" presId="urn:microsoft.com/office/officeart/2005/8/layout/hProcess9"/>
    <dgm:cxn modelId="{87C504D0-9AC4-40BD-8CD5-BC42FF3645EC}" type="presParOf" srcId="{4B7FF773-0396-432C-8CC8-0597DC16B17F}" destId="{239438F1-DF8D-4ACD-B107-45703F179C04}" srcOrd="1" destOrd="0" presId="urn:microsoft.com/office/officeart/2005/8/layout/hProcess9"/>
    <dgm:cxn modelId="{BCE4DE01-9AF7-4E03-98D5-90C0A8193300}" type="presParOf" srcId="{4B7FF773-0396-432C-8CC8-0597DC16B17F}" destId="{C6651D8F-1107-461F-8B87-52AB13C57890}" srcOrd="2" destOrd="0" presId="urn:microsoft.com/office/officeart/2005/8/layout/hProcess9"/>
    <dgm:cxn modelId="{A3E83303-5FB4-484A-B56A-8541F20D399A}" type="presParOf" srcId="{4B7FF773-0396-432C-8CC8-0597DC16B17F}" destId="{FD86908C-7962-4930-82F9-7DF70D08A026}" srcOrd="3" destOrd="0" presId="urn:microsoft.com/office/officeart/2005/8/layout/hProcess9"/>
    <dgm:cxn modelId="{D11A986A-BEDD-4371-88AD-FC0B75CD44F5}" type="presParOf" srcId="{4B7FF773-0396-432C-8CC8-0597DC16B17F}" destId="{F51ACEE3-FB94-4DDD-93BC-979516B7ADC7}" srcOrd="4" destOrd="0" presId="urn:microsoft.com/office/officeart/2005/8/layout/hProcess9"/>
    <dgm:cxn modelId="{C6F1DC22-1E43-4B0C-8AD0-EC7F7A8E4734}" type="presParOf" srcId="{4B7FF773-0396-432C-8CC8-0597DC16B17F}" destId="{C32C9E6B-9A19-4170-BB17-2D49D4D99261}" srcOrd="5" destOrd="0" presId="urn:microsoft.com/office/officeart/2005/8/layout/hProcess9"/>
    <dgm:cxn modelId="{6F9CE9BD-2982-4B2E-ABB9-7C19DA125FB7}" type="presParOf" srcId="{4B7FF773-0396-432C-8CC8-0597DC16B17F}" destId="{FC80DBB1-06C9-47FF-877E-B1FE19D4698E}" srcOrd="6" destOrd="0" presId="urn:microsoft.com/office/officeart/2005/8/layout/hProcess9"/>
    <dgm:cxn modelId="{87B0EEB7-0EF4-4FB5-9DD0-FB2465705619}" type="presParOf" srcId="{4B7FF773-0396-432C-8CC8-0597DC16B17F}" destId="{5E93665B-91F7-418A-9C41-10832FD9E4EE}" srcOrd="7" destOrd="0" presId="urn:microsoft.com/office/officeart/2005/8/layout/hProcess9"/>
    <dgm:cxn modelId="{44F42BC7-12B0-437F-AE49-DFB7DF8C7357}" type="presParOf" srcId="{4B7FF773-0396-432C-8CC8-0597DC16B17F}" destId="{CBC56FB1-6498-4C62-99E5-181D3C4B87D7}" srcOrd="8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7B4DB-C112-4208-8AE0-C9EF9340A698}">
      <dsp:nvSpPr>
        <dsp:cNvPr id="0" name=""/>
        <dsp:cNvSpPr/>
      </dsp:nvSpPr>
      <dsp:spPr>
        <a:xfrm>
          <a:off x="0" y="-23"/>
          <a:ext cx="6492240" cy="16780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Internal and external stakeholders assessment: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○ Elected Officials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○ Staff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○ Customers and other stakeholders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Identification of key themes.</a:t>
          </a:r>
        </a:p>
      </dsp:txBody>
      <dsp:txXfrm>
        <a:off x="49149" y="49126"/>
        <a:ext cx="5097246" cy="1579778"/>
      </dsp:txXfrm>
    </dsp:sp>
    <dsp:sp modelId="{586CF1FB-EB5B-405B-BABC-00B04900A26F}">
      <dsp:nvSpPr>
        <dsp:cNvPr id="0" name=""/>
        <dsp:cNvSpPr/>
      </dsp:nvSpPr>
      <dsp:spPr>
        <a:xfrm>
          <a:off x="533402" y="1981195"/>
          <a:ext cx="6492240" cy="9504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Using key themes, comparison of the community development divisions and programs to best practices.</a:t>
          </a:r>
        </a:p>
      </dsp:txBody>
      <dsp:txXfrm>
        <a:off x="561240" y="2009033"/>
        <a:ext cx="5130076" cy="894795"/>
      </dsp:txXfrm>
    </dsp:sp>
    <dsp:sp modelId="{D5646396-425F-45AE-87BF-06696922D9DD}">
      <dsp:nvSpPr>
        <dsp:cNvPr id="0" name=""/>
        <dsp:cNvSpPr/>
      </dsp:nvSpPr>
      <dsp:spPr>
        <a:xfrm>
          <a:off x="1066804" y="3276604"/>
          <a:ext cx="6492240" cy="73209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Preparation of findings and recommendations for each of the key themes.</a:t>
          </a:r>
          <a:endParaRPr lang="en-US" sz="18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088246" y="3298046"/>
        <a:ext cx="5150984" cy="689214"/>
      </dsp:txXfrm>
    </dsp:sp>
    <dsp:sp modelId="{8F8A6023-A3E7-492E-B07C-95F103DE9DC1}">
      <dsp:nvSpPr>
        <dsp:cNvPr id="0" name=""/>
        <dsp:cNvSpPr/>
      </dsp:nvSpPr>
      <dsp:spPr>
        <a:xfrm>
          <a:off x="1600207" y="4343395"/>
          <a:ext cx="6492240" cy="7442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Preparation of Action Plan and report. </a:t>
          </a:r>
          <a:endParaRPr lang="en-US" sz="18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622007" y="4365195"/>
        <a:ext cx="5142152" cy="700691"/>
      </dsp:txXfrm>
    </dsp:sp>
    <dsp:sp modelId="{B47C67F4-7B1B-4C11-81D9-254D8F5EF460}">
      <dsp:nvSpPr>
        <dsp:cNvPr id="0" name=""/>
        <dsp:cNvSpPr/>
      </dsp:nvSpPr>
      <dsp:spPr>
        <a:xfrm>
          <a:off x="5696084" y="1438131"/>
          <a:ext cx="762762" cy="76276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867705" y="1438131"/>
        <a:ext cx="419520" cy="573978"/>
      </dsp:txXfrm>
    </dsp:sp>
    <dsp:sp modelId="{A970E4DB-7B4B-4E55-8357-6838627542AE}">
      <dsp:nvSpPr>
        <dsp:cNvPr id="0" name=""/>
        <dsp:cNvSpPr/>
      </dsp:nvSpPr>
      <dsp:spPr>
        <a:xfrm>
          <a:off x="6324598" y="2743203"/>
          <a:ext cx="762762" cy="76276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496219" y="2743203"/>
        <a:ext cx="419520" cy="573978"/>
      </dsp:txXfrm>
    </dsp:sp>
    <dsp:sp modelId="{B347F058-4969-4B02-B870-D1386C2DC2D8}">
      <dsp:nvSpPr>
        <dsp:cNvPr id="0" name=""/>
        <dsp:cNvSpPr/>
      </dsp:nvSpPr>
      <dsp:spPr>
        <a:xfrm>
          <a:off x="6858003" y="3810003"/>
          <a:ext cx="762762" cy="76276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7029624" y="3810003"/>
        <a:ext cx="419520" cy="5739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4C737-24BB-4415-8ABD-D0DCF7AC70FB}">
      <dsp:nvSpPr>
        <dsp:cNvPr id="0" name=""/>
        <dsp:cNvSpPr/>
      </dsp:nvSpPr>
      <dsp:spPr>
        <a:xfrm>
          <a:off x="3125787" y="2974907"/>
          <a:ext cx="2054225" cy="20542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Key Themes</a:t>
          </a:r>
          <a:endParaRPr lang="en-US" sz="20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426621" y="3275741"/>
        <a:ext cx="1452557" cy="1452557"/>
      </dsp:txXfrm>
    </dsp:sp>
    <dsp:sp modelId="{26A56D51-4966-4D97-8324-481F0C8B2A99}">
      <dsp:nvSpPr>
        <dsp:cNvPr id="0" name=""/>
        <dsp:cNvSpPr/>
      </dsp:nvSpPr>
      <dsp:spPr>
        <a:xfrm rot="10800000">
          <a:off x="718978" y="3709292"/>
          <a:ext cx="2274433" cy="58545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599112-610E-431F-924D-703544E94826}">
      <dsp:nvSpPr>
        <dsp:cNvPr id="0" name=""/>
        <dsp:cNvSpPr/>
      </dsp:nvSpPr>
      <dsp:spPr>
        <a:xfrm>
          <a:off x="0" y="3426836"/>
          <a:ext cx="1437957" cy="11503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Online and Printed Information </a:t>
          </a:r>
          <a:endParaRPr lang="en-US" sz="18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3693" y="3460529"/>
        <a:ext cx="1370571" cy="1082980"/>
      </dsp:txXfrm>
    </dsp:sp>
    <dsp:sp modelId="{394B9D62-9EEC-4CB1-A9EC-22CD7512F833}">
      <dsp:nvSpPr>
        <dsp:cNvPr id="0" name=""/>
        <dsp:cNvSpPr/>
      </dsp:nvSpPr>
      <dsp:spPr>
        <a:xfrm rot="12600000">
          <a:off x="1033325" y="2562826"/>
          <a:ext cx="2267675" cy="58545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509F5-E07C-4EAC-BEFD-91E530952A22}">
      <dsp:nvSpPr>
        <dsp:cNvPr id="0" name=""/>
        <dsp:cNvSpPr/>
      </dsp:nvSpPr>
      <dsp:spPr>
        <a:xfrm>
          <a:off x="466251" y="1713452"/>
          <a:ext cx="1437957" cy="11503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Elected Official Interviews</a:t>
          </a:r>
          <a:endParaRPr lang="en-US" sz="18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99944" y="1747145"/>
        <a:ext cx="1370571" cy="1082980"/>
      </dsp:txXfrm>
    </dsp:sp>
    <dsp:sp modelId="{B96ABE1F-5176-452D-B0E9-6008B3BA8C27}">
      <dsp:nvSpPr>
        <dsp:cNvPr id="0" name=""/>
        <dsp:cNvSpPr/>
      </dsp:nvSpPr>
      <dsp:spPr>
        <a:xfrm rot="14400000">
          <a:off x="1872596" y="1723555"/>
          <a:ext cx="2267675" cy="58545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5148BE-7014-4DF9-A871-FA94AF5D1018}">
      <dsp:nvSpPr>
        <dsp:cNvPr id="0" name=""/>
        <dsp:cNvSpPr/>
      </dsp:nvSpPr>
      <dsp:spPr>
        <a:xfrm>
          <a:off x="1720536" y="459167"/>
          <a:ext cx="1437957" cy="11503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Customer Interviews</a:t>
          </a:r>
        </a:p>
      </dsp:txBody>
      <dsp:txXfrm>
        <a:off x="1754229" y="492860"/>
        <a:ext cx="1370571" cy="1082980"/>
      </dsp:txXfrm>
    </dsp:sp>
    <dsp:sp modelId="{D40BA08F-0583-4BF7-8FEE-7CEBC032267B}">
      <dsp:nvSpPr>
        <dsp:cNvPr id="0" name=""/>
        <dsp:cNvSpPr/>
      </dsp:nvSpPr>
      <dsp:spPr>
        <a:xfrm rot="16200000">
          <a:off x="3019062" y="1416361"/>
          <a:ext cx="2267675" cy="58545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3DC2BE-95D8-4A3D-B0E9-251AE1D17A8A}">
      <dsp:nvSpPr>
        <dsp:cNvPr id="0" name=""/>
        <dsp:cNvSpPr/>
      </dsp:nvSpPr>
      <dsp:spPr>
        <a:xfrm>
          <a:off x="3433921" y="67"/>
          <a:ext cx="1437957" cy="11503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Focus Groups</a:t>
          </a:r>
          <a:endParaRPr lang="en-US" sz="18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467614" y="33760"/>
        <a:ext cx="1370571" cy="1082980"/>
      </dsp:txXfrm>
    </dsp:sp>
    <dsp:sp modelId="{E18E3709-7FEC-43CC-B775-F103E67FA86A}">
      <dsp:nvSpPr>
        <dsp:cNvPr id="0" name=""/>
        <dsp:cNvSpPr/>
      </dsp:nvSpPr>
      <dsp:spPr>
        <a:xfrm rot="18000000">
          <a:off x="4165528" y="1723555"/>
          <a:ext cx="2267675" cy="58545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8DE6D-82DA-4183-89A5-E98A3AAB1D96}">
      <dsp:nvSpPr>
        <dsp:cNvPr id="0" name=""/>
        <dsp:cNvSpPr/>
      </dsp:nvSpPr>
      <dsp:spPr>
        <a:xfrm>
          <a:off x="5147305" y="459167"/>
          <a:ext cx="1437957" cy="11503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/>
              <a:ea typeface="+mn-ea"/>
              <a:cs typeface="+mn-cs"/>
            </a:rPr>
            <a:t>Customer Survey</a:t>
          </a:r>
          <a:endParaRPr lang="en-US" sz="1800" kern="1200" dirty="0">
            <a:latin typeface="Calibri"/>
            <a:ea typeface="+mn-ea"/>
            <a:cs typeface="+mn-cs"/>
          </a:endParaRPr>
        </a:p>
      </dsp:txBody>
      <dsp:txXfrm>
        <a:off x="5180998" y="492860"/>
        <a:ext cx="1370571" cy="1082980"/>
      </dsp:txXfrm>
    </dsp:sp>
    <dsp:sp modelId="{853DBB34-FA10-43E2-9A78-12AF489E9B48}">
      <dsp:nvSpPr>
        <dsp:cNvPr id="0" name=""/>
        <dsp:cNvSpPr/>
      </dsp:nvSpPr>
      <dsp:spPr>
        <a:xfrm rot="19800000">
          <a:off x="5004799" y="2562826"/>
          <a:ext cx="2267675" cy="58545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3266C6-67B1-43B8-964A-D4AB4E46AF00}">
      <dsp:nvSpPr>
        <dsp:cNvPr id="0" name=""/>
        <dsp:cNvSpPr/>
      </dsp:nvSpPr>
      <dsp:spPr>
        <a:xfrm>
          <a:off x="6401590" y="1713452"/>
          <a:ext cx="1437957" cy="11503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Staff Interviews</a:t>
          </a:r>
          <a:endParaRPr lang="en-US" sz="18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435283" y="1747145"/>
        <a:ext cx="1370571" cy="1082980"/>
      </dsp:txXfrm>
    </dsp:sp>
    <dsp:sp modelId="{73D03421-C96D-4719-B2B1-D0E59BDE5F29}">
      <dsp:nvSpPr>
        <dsp:cNvPr id="0" name=""/>
        <dsp:cNvSpPr/>
      </dsp:nvSpPr>
      <dsp:spPr>
        <a:xfrm>
          <a:off x="5311993" y="3709292"/>
          <a:ext cx="2267675" cy="58545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15D15B-244D-4B94-B1CD-5546B208BF27}">
      <dsp:nvSpPr>
        <dsp:cNvPr id="0" name=""/>
        <dsp:cNvSpPr/>
      </dsp:nvSpPr>
      <dsp:spPr>
        <a:xfrm>
          <a:off x="6860690" y="3426836"/>
          <a:ext cx="1437957" cy="11503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Employee Survey</a:t>
          </a:r>
          <a:endParaRPr lang="en-US" sz="18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894383" y="3460529"/>
        <a:ext cx="1370571" cy="10829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77564-F3B7-47C1-A86F-348F9D0647F1}">
      <dsp:nvSpPr>
        <dsp:cNvPr id="0" name=""/>
        <dsp:cNvSpPr/>
      </dsp:nvSpPr>
      <dsp:spPr>
        <a:xfrm>
          <a:off x="640079" y="0"/>
          <a:ext cx="7254240" cy="3048000"/>
        </a:xfrm>
        <a:prstGeom prst="rightArrow">
          <a:avLst/>
        </a:prstGeom>
        <a:solidFill>
          <a:srgbClr val="39627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6B7303-3087-4893-B14D-D193CFE4F4E8}">
      <dsp:nvSpPr>
        <dsp:cNvPr id="0" name=""/>
        <dsp:cNvSpPr/>
      </dsp:nvSpPr>
      <dsp:spPr>
        <a:xfrm>
          <a:off x="3750" y="914400"/>
          <a:ext cx="1639788" cy="1219200"/>
        </a:xfrm>
        <a:prstGeom prst="roundRect">
          <a:avLst/>
        </a:prstGeom>
        <a:solidFill>
          <a:sysClr val="window" lastClr="FFFFFF"/>
        </a:solidFill>
        <a:ln w="76200" cap="flat" cmpd="sng" algn="ctr">
          <a:solidFill>
            <a:srgbClr val="E474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rgbClr val="1A3D68"/>
              </a:solidFill>
              <a:latin typeface="Myriad Pro" panose="020B0503030403020204" pitchFamily="34" charset="0"/>
              <a:ea typeface="+mn-ea"/>
              <a:cs typeface="+mn-cs"/>
            </a:rPr>
            <a:t>MOU Delegation &amp; Coordination</a:t>
          </a:r>
        </a:p>
      </dsp:txBody>
      <dsp:txXfrm>
        <a:off x="63266" y="973916"/>
        <a:ext cx="1520756" cy="1100168"/>
      </dsp:txXfrm>
    </dsp:sp>
    <dsp:sp modelId="{C6651D8F-1107-461F-8B87-52AB13C57890}">
      <dsp:nvSpPr>
        <dsp:cNvPr id="0" name=""/>
        <dsp:cNvSpPr/>
      </dsp:nvSpPr>
      <dsp:spPr>
        <a:xfrm>
          <a:off x="1725528" y="914400"/>
          <a:ext cx="1639788" cy="1219200"/>
        </a:xfrm>
        <a:prstGeom prst="roundRect">
          <a:avLst/>
        </a:prstGeom>
        <a:solidFill>
          <a:sysClr val="window" lastClr="FFFFFF"/>
        </a:solidFill>
        <a:ln w="76200" cap="flat" cmpd="sng" algn="ctr">
          <a:solidFill>
            <a:srgbClr val="E474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rgbClr val="1A3D68"/>
              </a:solidFill>
              <a:latin typeface="Myriad Pro" panose="020B0503030403020204" pitchFamily="34" charset="0"/>
              <a:ea typeface="+mn-ea"/>
              <a:cs typeface="+mn-cs"/>
            </a:rPr>
            <a:t>Information &amp; Education</a:t>
          </a:r>
        </a:p>
      </dsp:txBody>
      <dsp:txXfrm>
        <a:off x="1785044" y="973916"/>
        <a:ext cx="1520756" cy="1100168"/>
      </dsp:txXfrm>
    </dsp:sp>
    <dsp:sp modelId="{F51ACEE3-FB94-4DDD-93BC-979516B7ADC7}">
      <dsp:nvSpPr>
        <dsp:cNvPr id="0" name=""/>
        <dsp:cNvSpPr/>
      </dsp:nvSpPr>
      <dsp:spPr>
        <a:xfrm>
          <a:off x="3447305" y="914400"/>
          <a:ext cx="1639788" cy="1219200"/>
        </a:xfrm>
        <a:prstGeom prst="roundRect">
          <a:avLst/>
        </a:prstGeom>
        <a:solidFill>
          <a:sysClr val="window" lastClr="FFFFFF"/>
        </a:solidFill>
        <a:ln w="76200" cap="flat" cmpd="sng" algn="ctr">
          <a:solidFill>
            <a:srgbClr val="E474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rgbClr val="1A3D68"/>
              </a:solidFill>
              <a:latin typeface="Myriad Pro" panose="020B0503030403020204" pitchFamily="34" charset="0"/>
              <a:ea typeface="+mn-ea"/>
              <a:cs typeface="+mn-cs"/>
            </a:rPr>
            <a:t>Applying for a Permit</a:t>
          </a:r>
        </a:p>
      </dsp:txBody>
      <dsp:txXfrm>
        <a:off x="3506821" y="973916"/>
        <a:ext cx="1520756" cy="1100168"/>
      </dsp:txXfrm>
    </dsp:sp>
    <dsp:sp modelId="{FC80DBB1-06C9-47FF-877E-B1FE19D4698E}">
      <dsp:nvSpPr>
        <dsp:cNvPr id="0" name=""/>
        <dsp:cNvSpPr/>
      </dsp:nvSpPr>
      <dsp:spPr>
        <a:xfrm>
          <a:off x="5169083" y="914400"/>
          <a:ext cx="1639788" cy="1219200"/>
        </a:xfrm>
        <a:prstGeom prst="roundRect">
          <a:avLst/>
        </a:prstGeom>
        <a:solidFill>
          <a:sysClr val="window" lastClr="FFFFFF"/>
        </a:solidFill>
        <a:ln w="76200" cap="flat" cmpd="sng" algn="ctr">
          <a:solidFill>
            <a:srgbClr val="E474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rgbClr val="1A3D68"/>
              </a:solidFill>
              <a:latin typeface="Myriad Pro" panose="020B0503030403020204" pitchFamily="34" charset="0"/>
              <a:ea typeface="+mn-ea"/>
              <a:cs typeface="+mn-cs"/>
            </a:rPr>
            <a:t>Plan Reviews</a:t>
          </a:r>
        </a:p>
      </dsp:txBody>
      <dsp:txXfrm>
        <a:off x="5228599" y="973916"/>
        <a:ext cx="1520756" cy="1100168"/>
      </dsp:txXfrm>
    </dsp:sp>
    <dsp:sp modelId="{CBC56FB1-6498-4C62-99E5-181D3C4B87D7}">
      <dsp:nvSpPr>
        <dsp:cNvPr id="0" name=""/>
        <dsp:cNvSpPr/>
      </dsp:nvSpPr>
      <dsp:spPr>
        <a:xfrm>
          <a:off x="6890861" y="914400"/>
          <a:ext cx="1639788" cy="1219200"/>
        </a:xfrm>
        <a:prstGeom prst="roundRect">
          <a:avLst/>
        </a:prstGeom>
        <a:solidFill>
          <a:sysClr val="window" lastClr="FFFFFF"/>
        </a:solidFill>
        <a:ln w="76200" cap="flat" cmpd="sng" algn="ctr">
          <a:solidFill>
            <a:srgbClr val="E474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rgbClr val="1A3D68"/>
              </a:solidFill>
              <a:latin typeface="Myriad Pro" panose="020B0503030403020204" pitchFamily="34" charset="0"/>
              <a:ea typeface="+mn-ea"/>
              <a:cs typeface="+mn-cs"/>
            </a:rPr>
            <a:t>Inspections</a:t>
          </a:r>
        </a:p>
      </dsp:txBody>
      <dsp:txXfrm>
        <a:off x="6950377" y="973916"/>
        <a:ext cx="1520756" cy="1100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6884" cy="461804"/>
          </a:xfrm>
          <a:prstGeom prst="rect">
            <a:avLst/>
          </a:prstGeom>
        </p:spPr>
        <p:txBody>
          <a:bodyPr vert="horz" lIns="92422" tIns="46212" rIns="92422" bIns="462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0474" y="0"/>
            <a:ext cx="3006884" cy="461804"/>
          </a:xfrm>
          <a:prstGeom prst="rect">
            <a:avLst/>
          </a:prstGeom>
        </p:spPr>
        <p:txBody>
          <a:bodyPr vert="horz" lIns="92422" tIns="46212" rIns="92422" bIns="46212" rtlCol="0"/>
          <a:lstStyle>
            <a:lvl1pPr algn="r">
              <a:defRPr sz="1200"/>
            </a:lvl1pPr>
          </a:lstStyle>
          <a:p>
            <a:fld id="{9111DA05-2D37-42C5-AB5A-F19FDA21828C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92150"/>
            <a:ext cx="4618037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2" tIns="46212" rIns="92422" bIns="462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897" y="4387136"/>
            <a:ext cx="5551170" cy="4156234"/>
          </a:xfrm>
          <a:prstGeom prst="rect">
            <a:avLst/>
          </a:prstGeom>
        </p:spPr>
        <p:txBody>
          <a:bodyPr vert="horz" lIns="92422" tIns="46212" rIns="92422" bIns="462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06884" cy="461804"/>
          </a:xfrm>
          <a:prstGeom prst="rect">
            <a:avLst/>
          </a:prstGeom>
        </p:spPr>
        <p:txBody>
          <a:bodyPr vert="horz" lIns="92422" tIns="46212" rIns="92422" bIns="462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0474" y="8772669"/>
            <a:ext cx="3006884" cy="461804"/>
          </a:xfrm>
          <a:prstGeom prst="rect">
            <a:avLst/>
          </a:prstGeom>
        </p:spPr>
        <p:txBody>
          <a:bodyPr vert="horz" lIns="92422" tIns="46212" rIns="92422" bIns="46212" rtlCol="0" anchor="b"/>
          <a:lstStyle>
            <a:lvl1pPr algn="r">
              <a:defRPr sz="1200"/>
            </a:lvl1pPr>
          </a:lstStyle>
          <a:p>
            <a:fld id="{452DB380-B288-4B65-8AC2-1FB5CF000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46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B380-B288-4B65-8AC2-1FB5CF000B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32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SzPct val="50000"/>
              <a:buFont typeface="Wingdings" pitchFamily="2" charset="2"/>
              <a:buNone/>
            </a:pPr>
            <a:endParaRPr lang="en-US" sz="1800" dirty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734857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SzPct val="50000"/>
              <a:buFont typeface="Wingdings" pitchFamily="2" charset="2"/>
              <a:buNone/>
            </a:pPr>
            <a:endParaRPr lang="en-US" sz="1800" dirty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968056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SzPct val="50000"/>
              <a:buFont typeface="Wingdings" pitchFamily="2" charset="2"/>
              <a:buNone/>
            </a:pPr>
            <a:endParaRPr lang="en-US" sz="1800" dirty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45500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SzPct val="50000"/>
              <a:buFont typeface="Wingdings" pitchFamily="2" charset="2"/>
              <a:buNone/>
            </a:pPr>
            <a:endParaRPr lang="en-US" sz="1800" dirty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940993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>
            <a:extLst>
              <a:ext uri="{FF2B5EF4-FFF2-40B4-BE49-F238E27FC236}">
                <a16:creationId xmlns:a16="http://schemas.microsoft.com/office/drawing/2014/main" id="{109E8B6B-ACC1-4320-8B77-7C422EE163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>
            <a:extLst>
              <a:ext uri="{FF2B5EF4-FFF2-40B4-BE49-F238E27FC236}">
                <a16:creationId xmlns:a16="http://schemas.microsoft.com/office/drawing/2014/main" id="{F85AAAD3-DE93-410C-8145-5C9D716F33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6020" name="Slide Number Placeholder 3">
            <a:extLst>
              <a:ext uri="{FF2B5EF4-FFF2-40B4-BE49-F238E27FC236}">
                <a16:creationId xmlns:a16="http://schemas.microsoft.com/office/drawing/2014/main" id="{5A1846BF-88D2-4624-AEEA-01A6988896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50888" indent="-2873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57288" indent="-2301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20838" indent="-2301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84388" indent="-23018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41588" indent="-2301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98788" indent="-2301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55988" indent="-2301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913188" indent="-2301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AB11CCA2-6FF7-4CA8-89D2-4C1D2A939B31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613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SzPct val="50000"/>
              <a:buFont typeface="Wingdings" pitchFamily="2" charset="2"/>
              <a:buNone/>
            </a:pPr>
            <a:endParaRPr lang="en-US" sz="1800" dirty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184969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SzPct val="50000"/>
              <a:buFont typeface="Wingdings" pitchFamily="2" charset="2"/>
              <a:buNone/>
            </a:pPr>
            <a:endParaRPr lang="en-US" sz="1800" dirty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205349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SzPct val="50000"/>
              <a:buFont typeface="Wingdings" pitchFamily="2" charset="2"/>
              <a:buNone/>
            </a:pPr>
            <a:endParaRPr lang="en-US" sz="1800" dirty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225992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SzPct val="50000"/>
              <a:buFont typeface="Wingdings" pitchFamily="2" charset="2"/>
              <a:buNone/>
            </a:pPr>
            <a:endParaRPr lang="en-US" sz="1800" dirty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891342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SzPct val="50000"/>
              <a:buFont typeface="Wingdings" pitchFamily="2" charset="2"/>
              <a:buNone/>
            </a:pPr>
            <a:endParaRPr lang="en-US" sz="1800" dirty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405687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SzPct val="50000"/>
              <a:buFont typeface="Wingdings" pitchFamily="2" charset="2"/>
              <a:buNone/>
            </a:pPr>
            <a:endParaRPr lang="en-US" sz="1800" dirty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597336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SzPct val="50000"/>
              <a:buFont typeface="Wingdings" pitchFamily="2" charset="2"/>
              <a:buNone/>
            </a:pPr>
            <a:endParaRPr lang="en-US" sz="1800" dirty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13552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SzPct val="50000"/>
              <a:buFont typeface="Wingdings" pitchFamily="2" charset="2"/>
              <a:buNone/>
            </a:pPr>
            <a:endParaRPr lang="en-US" sz="1800" dirty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221866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SzPct val="50000"/>
              <a:buFont typeface="Wingdings" pitchFamily="2" charset="2"/>
              <a:buNone/>
            </a:pPr>
            <a:endParaRPr lang="en-US" sz="1800" dirty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029818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SzPct val="50000"/>
              <a:buFont typeface="Wingdings" pitchFamily="2" charset="2"/>
              <a:buNone/>
            </a:pPr>
            <a:endParaRPr lang="en-US" sz="1800" dirty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255591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SzPct val="50000"/>
              <a:buFont typeface="Wingdings" pitchFamily="2" charset="2"/>
              <a:buNone/>
            </a:pPr>
            <a:endParaRPr lang="en-US" sz="1800" dirty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566202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SzPct val="50000"/>
              <a:buFont typeface="Wingdings" pitchFamily="2" charset="2"/>
              <a:buNone/>
            </a:pPr>
            <a:endParaRPr lang="en-US" sz="1800" dirty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63513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02338-FF10-489F-B2D2-624B10104746}" type="datetime1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B9851-9C93-4BF0-BEF8-450E60FDB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35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04270-E6CA-45F8-AD71-945D0D97C8A7}" type="datetime1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53BD0-5EA8-4266-839E-868C0D36E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47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CE66A-95F6-4E94-916F-E377A8C1FB96}" type="datetime1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D47C1-9396-4950-9FC6-6A9191598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42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68D09-F4A0-4DCF-91A4-88200D328F2C}" type="datetime1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60439-353E-4070-87F4-036714949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8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27D4E-54DC-40D3-BAA6-5A4236DD792A}" type="datetime1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C1012-F455-4E2D-89DE-E430A0AFB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23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AA4C4-AE04-416E-949E-626EC4347AAF}" type="datetime1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09718-4805-493E-B9DA-5BEFBFC52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61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A3D39-5642-4A86-9F6C-E8ECEAEE7097}" type="datetime1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66936-939F-419E-A01E-AE6BAC52E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17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BB027-4A86-4AE0-B645-8480A789A6B5}" type="datetime1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CF4DB-FDF3-4846-893F-9FA3D0CA7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25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A72AE-77E0-420A-9999-0CDA155FDEB5}" type="datetime1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C02AE-A9BF-4015-8042-FB2CB2E4F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0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5BD02-7E26-4C6D-9F51-5DDDA8D625BA}" type="datetime1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7392E-2DD6-40A5-85D4-FCA889518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99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D03F1-6605-4C3C-8F51-0CAEFEA0074E}" type="datetime1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16DB6-064B-4802-9437-8A85DD044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0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95AA4BCE-BAF3-4D6B-9904-6F92B62C8396}" type="datetime1">
              <a:rPr lang="en-US"/>
              <a:pPr>
                <a:defRPr/>
              </a:pPr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6DCF1D9B-15D4-49F4-A0FA-8A4EC440C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450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27075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84263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3700"/>
            <a:ext cx="3048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0" descr="trpa_imagin_plan_achieve.pdf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0225"/>
            <a:ext cx="2922588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4" descr="TRPALogo_COLOR.eps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52400"/>
            <a:ext cx="105251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37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itchFamily="-111" charset="-128"/>
          <a:cs typeface="ヒラギノ角ゴ Pro W3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111" charset="-128"/>
          <a:cs typeface="ヒラギノ角ゴ Pro W3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111" charset="-128"/>
          <a:cs typeface="ヒラギノ角ゴ Pro W3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111" charset="-128"/>
          <a:cs typeface="ヒラギノ角ゴ Pro W3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111" charset="-128"/>
          <a:cs typeface="ヒラギノ角ゴ Pro W3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010150"/>
            <a:ext cx="1270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5010150"/>
            <a:ext cx="1270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5010150"/>
            <a:ext cx="1270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5010150"/>
            <a:ext cx="1270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010150"/>
            <a:ext cx="1270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10150"/>
            <a:ext cx="1270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06400" y="1705926"/>
            <a:ext cx="8280400" cy="1470025"/>
          </a:xfrm>
        </p:spPr>
        <p:txBody>
          <a:bodyPr/>
          <a:lstStyle/>
          <a:p>
            <a:r>
              <a:rPr lang="en-US" sz="4000" dirty="0"/>
              <a:t>Mountain Housing Council</a:t>
            </a:r>
            <a:br>
              <a:rPr lang="en-US" sz="4000" dirty="0"/>
            </a:br>
            <a:r>
              <a:rPr lang="en-US" sz="4000" dirty="0"/>
              <a:t>Innovative Policy Meeting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79400" y="3682050"/>
            <a:ext cx="8534400" cy="66135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400" dirty="0"/>
              <a:t>March 26, 2018</a:t>
            </a:r>
            <a:endParaRPr lang="en-US" sz="24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06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+mj-cs"/>
              </a:rPr>
              <a:t>Process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78F7860-6A7D-46D5-8307-815E9E6825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1119292"/>
              </p:ext>
            </p:extLst>
          </p:nvPr>
        </p:nvGraphicFramePr>
        <p:xfrm>
          <a:off x="304800" y="1905000"/>
          <a:ext cx="85344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2684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+mj-cs"/>
              </a:rPr>
              <a:t>Process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CF1086-F5D6-4C0F-B9AB-75EF5650C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24000"/>
            <a:ext cx="2590800" cy="5120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52DE72-5078-4BEE-B68B-8C5584480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0952" y="1523999"/>
            <a:ext cx="2044047" cy="5124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661484-A8AA-4A61-9A9B-39219F52BD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5551" y="1523999"/>
            <a:ext cx="2044047" cy="205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96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+mj-cs"/>
              </a:rPr>
              <a:t>Checklists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8A1CDB-6839-4B22-91BF-A23904CFC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885" y="1371600"/>
            <a:ext cx="7090229" cy="540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64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2D0D420-44C4-43BD-90F8-B7BEF3BF34A7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91440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/>
              <a:t>Measures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EAF40C-4233-4619-A31E-DD65BC0AB73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8674" y="1524000"/>
            <a:ext cx="8806652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27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1">
            <a:extLst>
              <a:ext uri="{FF2B5EF4-FFF2-40B4-BE49-F238E27FC236}">
                <a16:creationId xmlns:a16="http://schemas.microsoft.com/office/drawing/2014/main" id="{E37107C0-66BE-4841-AD3F-08A5F3451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27"/>
          <a:stretch>
            <a:fillRect/>
          </a:stretch>
        </p:blipFill>
        <p:spPr bwMode="auto">
          <a:xfrm>
            <a:off x="1702871" y="1447800"/>
            <a:ext cx="5738258" cy="516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91982CE-11BD-49BF-9DA3-9EB69C95EC14}"/>
              </a:ext>
            </a:extLst>
          </p:cNvPr>
          <p:cNvSpPr txBox="1">
            <a:spLocks/>
          </p:cNvSpPr>
          <p:nvPr/>
        </p:nvSpPr>
        <p:spPr>
          <a:xfrm>
            <a:off x="381000" y="685800"/>
            <a:ext cx="8382000" cy="1295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/>
              <a:t>Measures</a:t>
            </a:r>
          </a:p>
        </p:txBody>
      </p:sp>
    </p:spTree>
    <p:extLst>
      <p:ext uri="{BB962C8B-B14F-4D97-AF65-F5344CB8AC3E}">
        <p14:creationId xmlns:p14="http://schemas.microsoft.com/office/powerpoint/2010/main" val="525149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+mj-cs"/>
              </a:rPr>
              <a:t>Tracking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B717EB-73A8-461A-A2C3-EB4A5883C2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925"/>
          <a:stretch/>
        </p:blipFill>
        <p:spPr>
          <a:xfrm>
            <a:off x="1499395" y="1371600"/>
            <a:ext cx="6145209" cy="529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56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+mj-cs"/>
              </a:rPr>
              <a:t>Tracking</a:t>
            </a:r>
          </a:p>
        </p:txBody>
      </p:sp>
      <p:pic>
        <p:nvPicPr>
          <p:cNvPr id="1026" name="Picture 2" descr="image001">
            <a:extLst>
              <a:ext uri="{FF2B5EF4-FFF2-40B4-BE49-F238E27FC236}">
                <a16:creationId xmlns:a16="http://schemas.microsoft.com/office/drawing/2014/main" id="{BDBB6C6B-8E0D-4DCF-8AC2-1BBF7D438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8" r="4398" b="10345"/>
          <a:stretch/>
        </p:blipFill>
        <p:spPr bwMode="auto">
          <a:xfrm>
            <a:off x="214184" y="1828800"/>
            <a:ext cx="8699156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73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2D0D420-44C4-43BD-90F8-B7BEF3BF34A7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91440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/>
              <a:t>Reporting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DC3A871-822B-4128-ABD5-63B11AE18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786260"/>
              </p:ext>
            </p:extLst>
          </p:nvPr>
        </p:nvGraphicFramePr>
        <p:xfrm>
          <a:off x="457200" y="1676400"/>
          <a:ext cx="8229600" cy="500818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15918858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02967693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12585920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4291248921"/>
                    </a:ext>
                  </a:extLst>
                </a:gridCol>
              </a:tblGrid>
              <a:tr h="3157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Month</a:t>
                      </a:r>
                      <a:endParaRPr lang="en-US" sz="1000" b="1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Total Applications</a:t>
                      </a:r>
                      <a:endParaRPr lang="en-US" sz="1000" b="1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Total Late*</a:t>
                      </a:r>
                      <a:endParaRPr lang="en-US" sz="1000" b="1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Percent on Time</a:t>
                      </a:r>
                      <a:endParaRPr lang="en-US" sz="1000" b="1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9040983"/>
                  </a:ext>
                </a:extLst>
              </a:tr>
              <a:tr h="3157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September 2015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</a:rPr>
                        <a:t>759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15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98.0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3037311"/>
                  </a:ext>
                </a:extLst>
              </a:tr>
              <a:tr h="3157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October 2015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</a:rPr>
                        <a:t>1,167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</a:rPr>
                        <a:t>17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98.5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1863475"/>
                  </a:ext>
                </a:extLst>
              </a:tr>
              <a:tr h="3157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November 2015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731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</a:rPr>
                        <a:t>8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</a:rPr>
                        <a:t>98.9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3870781"/>
                  </a:ext>
                </a:extLst>
              </a:tr>
              <a:tr h="3157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December 2015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857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17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</a:rPr>
                        <a:t>98.0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6546106"/>
                  </a:ext>
                </a:extLst>
              </a:tr>
              <a:tr h="3157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January 2016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587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14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</a:rPr>
                        <a:t>97.6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9480843"/>
                  </a:ext>
                </a:extLst>
              </a:tr>
              <a:tr h="3157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February 2016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789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</a:rPr>
                        <a:t>99.1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9822818"/>
                  </a:ext>
                </a:extLst>
              </a:tr>
              <a:tr h="3157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March 2016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924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37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</a:rPr>
                        <a:t>96.0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47909327"/>
                  </a:ext>
                </a:extLst>
              </a:tr>
              <a:tr h="3157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April 2016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912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</a:rPr>
                        <a:t>98.7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9426291"/>
                  </a:ext>
                </a:extLst>
              </a:tr>
              <a:tr h="3157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May 2016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880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49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</a:rPr>
                        <a:t>94.4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5050835"/>
                  </a:ext>
                </a:extLst>
              </a:tr>
              <a:tr h="3157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June 2016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925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26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</a:rPr>
                        <a:t>97.2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5373453"/>
                  </a:ext>
                </a:extLst>
              </a:tr>
              <a:tr h="3157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July 2016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638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22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</a:rPr>
                        <a:t>96.6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8410497"/>
                  </a:ext>
                </a:extLst>
              </a:tr>
              <a:tr h="3157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August 2016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911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18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</a:rPr>
                        <a:t>98.0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5931951"/>
                  </a:ext>
                </a:extLst>
              </a:tr>
              <a:tr h="3157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September 2016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997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</a:rPr>
                        <a:t>99.0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677341"/>
                  </a:ext>
                </a:extLst>
              </a:tr>
              <a:tr h="3157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Cumulative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11,077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252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</a:rPr>
                        <a:t>97.7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942713"/>
                  </a:ext>
                </a:extLst>
              </a:tr>
              <a:tr h="272189"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</a:rPr>
                        <a:t>* At least one reviewer held application for 11 working days or longer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064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546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+mj-cs"/>
              </a:rPr>
              <a:t>Shared Learning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6BC25D-5F58-4EEA-B684-41D811F213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32" t="30871" r="33108" b="28959"/>
          <a:stretch/>
        </p:blipFill>
        <p:spPr>
          <a:xfrm rot="16200000">
            <a:off x="2140212" y="1636940"/>
            <a:ext cx="4863575" cy="463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77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+mj-cs"/>
              </a:rPr>
              <a:t>Introduction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04800" y="1568245"/>
            <a:ext cx="8382001" cy="5007078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spcAft>
                <a:spcPct val="50000"/>
              </a:spcAft>
              <a:buSzPct val="125000"/>
              <a:buFont typeface="Calibri" panose="020F0502020204030204" pitchFamily="34" charset="0"/>
              <a:buChar char="•"/>
            </a:pPr>
            <a:r>
              <a:rPr lang="en-US" dirty="0">
                <a:ea typeface="ヒラギノ角ゴ Pro W3"/>
              </a:rPr>
              <a:t>John B. Hester, AICP</a:t>
            </a:r>
          </a:p>
          <a:p>
            <a:pPr lvl="1" eaLnBrk="1" hangingPunct="1">
              <a:spcBef>
                <a:spcPct val="25000"/>
              </a:spcBef>
              <a:spcAft>
                <a:spcPct val="500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dirty="0">
                <a:ea typeface="ヒラギノ角ゴ Pro W3"/>
              </a:rPr>
              <a:t>TRPA Chief Operating Officer</a:t>
            </a:r>
          </a:p>
          <a:p>
            <a:pPr lvl="1" eaLnBrk="1" hangingPunct="1">
              <a:spcBef>
                <a:spcPct val="25000"/>
              </a:spcBef>
              <a:spcAft>
                <a:spcPct val="500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dirty="0">
                <a:ea typeface="ヒラギノ角ゴ Pro W3"/>
              </a:rPr>
              <a:t>Citygate Associates Senior Associate</a:t>
            </a:r>
          </a:p>
          <a:p>
            <a:pPr lvl="1" eaLnBrk="1" hangingPunct="1">
              <a:spcBef>
                <a:spcPct val="25000"/>
              </a:spcBef>
              <a:spcAft>
                <a:spcPct val="500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dirty="0">
                <a:ea typeface="ヒラギノ角ゴ Pro W3"/>
              </a:rPr>
              <a:t>Reno Assistant City Manager, Community Development Director</a:t>
            </a:r>
          </a:p>
          <a:p>
            <a:pPr lvl="1" eaLnBrk="1" hangingPunct="1">
              <a:spcBef>
                <a:spcPct val="25000"/>
              </a:spcBef>
              <a:spcAft>
                <a:spcPct val="500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dirty="0">
                <a:ea typeface="ヒラギノ角ゴ Pro W3"/>
              </a:rPr>
              <a:t>Washoe County Community Development Director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905FBE-9B7C-4965-A1B7-E4E252DC69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568245"/>
            <a:ext cx="1742090" cy="217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2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+mj-cs"/>
              </a:rPr>
              <a:t>Overview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199" y="1469922"/>
            <a:ext cx="8229601" cy="5007078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spcAft>
                <a:spcPct val="50000"/>
              </a:spcAft>
              <a:buSzPct val="50000"/>
              <a:buFont typeface="Wingdings" pitchFamily="2" charset="2"/>
              <a:buChar char="q"/>
            </a:pPr>
            <a:r>
              <a:rPr lang="en-US" dirty="0">
                <a:ea typeface="ヒラギノ角ゴ Pro W3"/>
              </a:rPr>
              <a:t>Investor/Developer/Customer Perspective</a:t>
            </a:r>
          </a:p>
          <a:p>
            <a:pPr lvl="1" eaLnBrk="1" hangingPunct="1">
              <a:spcBef>
                <a:spcPct val="25000"/>
              </a:spcBef>
              <a:spcAft>
                <a:spcPct val="50000"/>
              </a:spcAft>
              <a:buSzPct val="50000"/>
              <a:buFont typeface="Wingdings" pitchFamily="2" charset="2"/>
              <a:buChar char="q"/>
            </a:pPr>
            <a:r>
              <a:rPr lang="en-US" dirty="0">
                <a:ea typeface="ヒラギノ角ゴ Pro W3"/>
              </a:rPr>
              <a:t>Predictable</a:t>
            </a:r>
          </a:p>
          <a:p>
            <a:pPr lvl="1" eaLnBrk="1" hangingPunct="1">
              <a:spcBef>
                <a:spcPct val="25000"/>
              </a:spcBef>
              <a:spcAft>
                <a:spcPct val="50000"/>
              </a:spcAft>
              <a:buSzPct val="50000"/>
              <a:buFont typeface="Wingdings" pitchFamily="2" charset="2"/>
              <a:buChar char="q"/>
            </a:pPr>
            <a:r>
              <a:rPr lang="en-US" dirty="0">
                <a:ea typeface="ヒラギノ角ゴ Pro W3"/>
              </a:rPr>
              <a:t>Consistent</a:t>
            </a:r>
          </a:p>
          <a:p>
            <a:pPr lvl="1" eaLnBrk="1" hangingPunct="1">
              <a:spcBef>
                <a:spcPct val="25000"/>
              </a:spcBef>
              <a:spcAft>
                <a:spcPct val="50000"/>
              </a:spcAft>
              <a:buSzPct val="50000"/>
              <a:buFont typeface="Wingdings" pitchFamily="2" charset="2"/>
              <a:buChar char="q"/>
            </a:pPr>
            <a:r>
              <a:rPr lang="en-US" dirty="0">
                <a:ea typeface="ヒラギノ角ゴ Pro W3"/>
              </a:rPr>
              <a:t>Timely</a:t>
            </a:r>
          </a:p>
          <a:p>
            <a:pPr eaLnBrk="1" hangingPunct="1">
              <a:spcBef>
                <a:spcPct val="25000"/>
              </a:spcBef>
              <a:spcAft>
                <a:spcPct val="50000"/>
              </a:spcAft>
              <a:buSzPct val="50000"/>
              <a:buFont typeface="Wingdings" pitchFamily="2" charset="2"/>
              <a:buChar char="q"/>
            </a:pPr>
            <a:r>
              <a:rPr lang="en-US" dirty="0">
                <a:ea typeface="ヒラギノ角ゴ Pro W3"/>
              </a:rPr>
              <a:t>Performance Audit</a:t>
            </a:r>
          </a:p>
          <a:p>
            <a:pPr eaLnBrk="1" hangingPunct="1">
              <a:spcBef>
                <a:spcPct val="25000"/>
              </a:spcBef>
              <a:spcAft>
                <a:spcPct val="50000"/>
              </a:spcAft>
              <a:buSzPct val="50000"/>
              <a:buFont typeface="Wingdings" pitchFamily="2" charset="2"/>
              <a:buChar char="q"/>
            </a:pPr>
            <a:r>
              <a:rPr lang="en-US" dirty="0">
                <a:ea typeface="ヒラギノ角ゴ Pro W3"/>
              </a:rPr>
              <a:t>Self Improvement</a:t>
            </a:r>
          </a:p>
        </p:txBody>
      </p:sp>
    </p:spTree>
    <p:extLst>
      <p:ext uri="{BB962C8B-B14F-4D97-AF65-F5344CB8AC3E}">
        <p14:creationId xmlns:p14="http://schemas.microsoft.com/office/powerpoint/2010/main" val="1253115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+mj-cs"/>
              </a:rPr>
              <a:t>Performance Audit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199" y="1469922"/>
            <a:ext cx="8229601" cy="5007078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spcAft>
                <a:spcPct val="50000"/>
              </a:spcAft>
              <a:buSzPct val="50000"/>
              <a:buFont typeface="Wingdings" pitchFamily="2" charset="2"/>
              <a:buChar char="q"/>
            </a:pPr>
            <a:r>
              <a:rPr lang="en-US" dirty="0">
                <a:ea typeface="ヒラギノ角ゴ Pro W3"/>
              </a:rPr>
              <a:t>Process</a:t>
            </a:r>
          </a:p>
          <a:p>
            <a:pPr eaLnBrk="1" hangingPunct="1">
              <a:spcBef>
                <a:spcPct val="25000"/>
              </a:spcBef>
              <a:spcAft>
                <a:spcPct val="50000"/>
              </a:spcAft>
              <a:buSzPct val="50000"/>
              <a:buFont typeface="Wingdings" pitchFamily="2" charset="2"/>
              <a:buChar char="q"/>
            </a:pPr>
            <a:r>
              <a:rPr lang="en-US" dirty="0">
                <a:ea typeface="ヒラギノ角ゴ Pro W3"/>
              </a:rPr>
              <a:t>Balanced Scorecard Framework</a:t>
            </a:r>
          </a:p>
          <a:p>
            <a:pPr eaLnBrk="1" hangingPunct="1">
              <a:spcBef>
                <a:spcPct val="25000"/>
              </a:spcBef>
              <a:spcAft>
                <a:spcPct val="50000"/>
              </a:spcAft>
              <a:buSzPct val="50000"/>
              <a:buFont typeface="Wingdings" pitchFamily="2" charset="2"/>
              <a:buChar char="q"/>
            </a:pPr>
            <a:r>
              <a:rPr lang="en-US" dirty="0">
                <a:ea typeface="ヒラギノ角ゴ Pro W3"/>
              </a:rPr>
              <a:t>Stakeholder Input</a:t>
            </a:r>
          </a:p>
        </p:txBody>
      </p:sp>
    </p:spTree>
    <p:extLst>
      <p:ext uri="{BB962C8B-B14F-4D97-AF65-F5344CB8AC3E}">
        <p14:creationId xmlns:p14="http://schemas.microsoft.com/office/powerpoint/2010/main" val="3244498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+mj-cs"/>
              </a:rPr>
              <a:t>Performance Audit Process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5303921-3719-4171-B801-71F4722289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7085709"/>
              </p:ext>
            </p:extLst>
          </p:nvPr>
        </p:nvGraphicFramePr>
        <p:xfrm>
          <a:off x="514350" y="1529080"/>
          <a:ext cx="81153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7349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+mj-cs"/>
              </a:rPr>
              <a:t>Stakeholder Input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38C8764-E494-4C93-9421-4A63A315F6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1513041"/>
              </p:ext>
            </p:extLst>
          </p:nvPr>
        </p:nvGraphicFramePr>
        <p:xfrm>
          <a:off x="375920" y="1381760"/>
          <a:ext cx="8305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2980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+mj-cs"/>
              </a:rPr>
              <a:t>Balanced Scorecard Framework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B490BA-51BB-478B-B55A-67E5FF47B298}"/>
              </a:ext>
            </a:extLst>
          </p:cNvPr>
          <p:cNvPicPr/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9"/>
          <a:stretch/>
        </p:blipFill>
        <p:spPr bwMode="auto">
          <a:xfrm>
            <a:off x="1409700" y="1295399"/>
            <a:ext cx="6324600" cy="55626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3215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+mj-cs"/>
              </a:rPr>
              <a:t>Self Improvement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199" y="1469922"/>
            <a:ext cx="8229601" cy="5007078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spcAft>
                <a:spcPct val="50000"/>
              </a:spcAft>
              <a:buSzPct val="50000"/>
              <a:buFont typeface="Wingdings" pitchFamily="2" charset="2"/>
              <a:buChar char="q"/>
            </a:pPr>
            <a:r>
              <a:rPr lang="en-US" dirty="0">
                <a:ea typeface="ヒラギノ角ゴ Pro W3"/>
              </a:rPr>
              <a:t>Process</a:t>
            </a:r>
          </a:p>
          <a:p>
            <a:pPr eaLnBrk="1" hangingPunct="1">
              <a:spcBef>
                <a:spcPct val="25000"/>
              </a:spcBef>
              <a:spcAft>
                <a:spcPct val="50000"/>
              </a:spcAft>
              <a:buSzPct val="50000"/>
              <a:buFont typeface="Wingdings" pitchFamily="2" charset="2"/>
              <a:buChar char="q"/>
            </a:pPr>
            <a:r>
              <a:rPr lang="en-US" dirty="0">
                <a:ea typeface="ヒラギノ角ゴ Pro W3"/>
              </a:rPr>
              <a:t>Checklists</a:t>
            </a:r>
          </a:p>
          <a:p>
            <a:pPr eaLnBrk="1" hangingPunct="1">
              <a:spcBef>
                <a:spcPct val="25000"/>
              </a:spcBef>
              <a:spcAft>
                <a:spcPct val="50000"/>
              </a:spcAft>
              <a:buSzPct val="50000"/>
              <a:buFont typeface="Wingdings" pitchFamily="2" charset="2"/>
              <a:buChar char="q"/>
            </a:pPr>
            <a:r>
              <a:rPr lang="en-US" sz="3200" dirty="0">
                <a:ea typeface="ヒラギノ角ゴ Pro W3"/>
              </a:rPr>
              <a:t>Measures</a:t>
            </a:r>
          </a:p>
          <a:p>
            <a:pPr eaLnBrk="1" hangingPunct="1">
              <a:spcBef>
                <a:spcPct val="25000"/>
              </a:spcBef>
              <a:spcAft>
                <a:spcPct val="50000"/>
              </a:spcAft>
              <a:buSzPct val="50000"/>
              <a:buFont typeface="Wingdings" pitchFamily="2" charset="2"/>
              <a:buChar char="q"/>
            </a:pPr>
            <a:r>
              <a:rPr lang="en-US" sz="3200" dirty="0">
                <a:ea typeface="ヒラギノ角ゴ Pro W3"/>
              </a:rPr>
              <a:t>Tracking</a:t>
            </a:r>
          </a:p>
          <a:p>
            <a:pPr eaLnBrk="1" hangingPunct="1">
              <a:spcBef>
                <a:spcPct val="25000"/>
              </a:spcBef>
              <a:spcAft>
                <a:spcPct val="50000"/>
              </a:spcAft>
              <a:buSzPct val="50000"/>
              <a:buFont typeface="Wingdings" pitchFamily="2" charset="2"/>
              <a:buChar char="q"/>
            </a:pPr>
            <a:r>
              <a:rPr lang="en-US" sz="3200" dirty="0">
                <a:ea typeface="ヒラギノ角ゴ Pro W3"/>
              </a:rPr>
              <a:t>Reporting</a:t>
            </a:r>
          </a:p>
          <a:p>
            <a:pPr eaLnBrk="1" hangingPunct="1">
              <a:spcBef>
                <a:spcPct val="25000"/>
              </a:spcBef>
              <a:spcAft>
                <a:spcPct val="50000"/>
              </a:spcAft>
              <a:buSzPct val="50000"/>
              <a:buFont typeface="Wingdings" pitchFamily="2" charset="2"/>
              <a:buChar char="q"/>
            </a:pPr>
            <a:r>
              <a:rPr lang="en-US" sz="3200" dirty="0">
                <a:ea typeface="ヒラギノ角ゴ Pro W3"/>
              </a:rPr>
              <a:t>Mentoring/Teaching</a:t>
            </a:r>
          </a:p>
        </p:txBody>
      </p:sp>
    </p:spTree>
    <p:extLst>
      <p:ext uri="{BB962C8B-B14F-4D97-AF65-F5344CB8AC3E}">
        <p14:creationId xmlns:p14="http://schemas.microsoft.com/office/powerpoint/2010/main" val="1853176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+mj-cs"/>
              </a:rPr>
              <a:t>Process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620DD8-C3A2-4CD6-B937-06D2A280B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48" y="1447800"/>
            <a:ext cx="7755303" cy="50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39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11962</TotalTime>
  <Words>268</Words>
  <Application>Microsoft Office PowerPoint</Application>
  <PresentationFormat>On-screen Show (4:3)</PresentationFormat>
  <Paragraphs>123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Courier New</vt:lpstr>
      <vt:lpstr>Myriad Pro</vt:lpstr>
      <vt:lpstr>Times New Roman</vt:lpstr>
      <vt:lpstr>Wingdings</vt:lpstr>
      <vt:lpstr>ヒラギノ角ゴ Pro W3</vt:lpstr>
      <vt:lpstr>1_Office Theme</vt:lpstr>
      <vt:lpstr>Mountain Housing Council Innovative Policy Meeting</vt:lpstr>
      <vt:lpstr>Introduction</vt:lpstr>
      <vt:lpstr>Overview</vt:lpstr>
      <vt:lpstr>Performance Audit</vt:lpstr>
      <vt:lpstr>Performance Audit Process</vt:lpstr>
      <vt:lpstr>Stakeholder Input</vt:lpstr>
      <vt:lpstr>Balanced Scorecard Framework</vt:lpstr>
      <vt:lpstr>Self Improvement</vt:lpstr>
      <vt:lpstr>Process</vt:lpstr>
      <vt:lpstr>Process</vt:lpstr>
      <vt:lpstr>Process</vt:lpstr>
      <vt:lpstr>Checklists</vt:lpstr>
      <vt:lpstr>PowerPoint Presentation</vt:lpstr>
      <vt:lpstr>PowerPoint Presentation</vt:lpstr>
      <vt:lpstr>Tracking</vt:lpstr>
      <vt:lpstr>Tracking</vt:lpstr>
      <vt:lpstr>PowerPoint Presentation</vt:lpstr>
      <vt:lpstr>Shared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Cowen</dc:creator>
  <cp:lastModifiedBy>John Hester</cp:lastModifiedBy>
  <cp:revision>177</cp:revision>
  <cp:lastPrinted>2015-09-03T17:34:41Z</cp:lastPrinted>
  <dcterms:created xsi:type="dcterms:W3CDTF">2012-10-17T22:47:15Z</dcterms:created>
  <dcterms:modified xsi:type="dcterms:W3CDTF">2018-03-26T18:33:08Z</dcterms:modified>
</cp:coreProperties>
</file>